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48" r:id="rId5"/>
  </p:sldMasterIdLst>
  <p:notesMasterIdLst>
    <p:notesMasterId r:id="rId15"/>
  </p:notesMasterIdLst>
  <p:sldIdLst>
    <p:sldId id="284" r:id="rId6"/>
    <p:sldId id="274" r:id="rId7"/>
    <p:sldId id="273" r:id="rId8"/>
    <p:sldId id="285" r:id="rId9"/>
    <p:sldId id="262" r:id="rId10"/>
    <p:sldId id="272" r:id="rId11"/>
    <p:sldId id="283" r:id="rId12"/>
    <p:sldId id="268" r:id="rId13"/>
    <p:sldId id="264" r:id="rId14"/>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176C14-4A6E-C56B-910A-EF1C1D45C9C1}" v="1129" dt="2022-05-18T22:18:23.488"/>
    <p1510:client id="{156A9B7D-C74E-905A-EB6C-DEE25A460449}" v="498" dt="2022-05-18T23:03:57.650"/>
    <p1510:client id="{1E32EDB1-3C76-A653-1A55-F8506F19DFEB}" v="61" dt="2024-01-08T11:03:05.474"/>
    <p1510:client id="{331D48F2-3D97-AF2C-254D-9BF89F399B2A}" v="338" dt="2023-12-11T11:20:06.598"/>
    <p1510:client id="{3E10E0BD-EBFF-10F6-D5FF-C2D1DA18F749}" v="1" dt="2022-05-24T08:34:52.052"/>
    <p1510:client id="{5B6838B7-18DB-CFBE-5970-4BBA6B685DDE}" v="169" dt="2024-01-05T17:15:11.284"/>
    <p1510:client id="{5BB2A20D-8F3A-182E-3D22-DEE7A9A347F8}" v="51" dt="2022-06-07T14:19:32.923"/>
    <p1510:client id="{63D04620-3977-947B-C183-2B960E97655A}" v="257" dt="2022-05-17T16:54:32.175"/>
    <p1510:client id="{BA0008F6-70C7-C93F-9C4C-DEF82A49631E}" v="54" dt="2024-01-04T17:21:37.435"/>
    <p1510:client id="{C4E2D2B4-E76A-6550-3A68-BB7679289165}" v="528" dt="2023-12-08T17:36:36.483"/>
    <p1510:client id="{D143DE3D-73F8-09DF-09DB-CBB201DAC762}" v="21" dt="2023-12-08T10:48:46.089"/>
    <p1510:client id="{FD29BB27-F3E1-31E9-F4BC-D616467E37DC}" v="349" dt="2022-05-17T15:45:50.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Agbozo-Sarfo" userId="S::mary.agbozo-sarfo@bbec.bdat-academies.org::96ffd5b8-0f38-4d33-a178-12f655eefb7b" providerId="AD" clId="Web-{1E32EDB1-3C76-A653-1A55-F8506F19DFEB}"/>
    <pc:docChg chg="addSld modSld sldOrd">
      <pc:chgData name="Mary Agbozo-Sarfo" userId="S::mary.agbozo-sarfo@bbec.bdat-academies.org::96ffd5b8-0f38-4d33-a178-12f655eefb7b" providerId="AD" clId="Web-{1E32EDB1-3C76-A653-1A55-F8506F19DFEB}" dt="2024-01-08T11:03:05.474" v="51" actId="1076"/>
      <pc:docMkLst>
        <pc:docMk/>
      </pc:docMkLst>
      <pc:sldChg chg="addSp modSp">
        <pc:chgData name="Mary Agbozo-Sarfo" userId="S::mary.agbozo-sarfo@bbec.bdat-academies.org::96ffd5b8-0f38-4d33-a178-12f655eefb7b" providerId="AD" clId="Web-{1E32EDB1-3C76-A653-1A55-F8506F19DFEB}" dt="2024-01-08T11:03:05.474" v="51" actId="1076"/>
        <pc:sldMkLst>
          <pc:docMk/>
          <pc:sldMk cId="654785326" sldId="262"/>
        </pc:sldMkLst>
        <pc:spChg chg="add mod">
          <ac:chgData name="Mary Agbozo-Sarfo" userId="S::mary.agbozo-sarfo@bbec.bdat-academies.org::96ffd5b8-0f38-4d33-a178-12f655eefb7b" providerId="AD" clId="Web-{1E32EDB1-3C76-A653-1A55-F8506F19DFEB}" dt="2024-01-08T11:03:05.474" v="51" actId="1076"/>
          <ac:spMkLst>
            <pc:docMk/>
            <pc:sldMk cId="654785326" sldId="262"/>
            <ac:spMk id="10" creationId="{275CD182-0F54-2C8B-D92C-8AC24C9E037B}"/>
          </ac:spMkLst>
        </pc:spChg>
        <pc:picChg chg="add mod">
          <ac:chgData name="Mary Agbozo-Sarfo" userId="S::mary.agbozo-sarfo@bbec.bdat-academies.org::96ffd5b8-0f38-4d33-a178-12f655eefb7b" providerId="AD" clId="Web-{1E32EDB1-3C76-A653-1A55-F8506F19DFEB}" dt="2024-01-08T11:03:01.223" v="50" actId="14100"/>
          <ac:picMkLst>
            <pc:docMk/>
            <pc:sldMk cId="654785326" sldId="262"/>
            <ac:picMk id="6" creationId="{9779B4E7-D8E7-9531-2F9C-A518BF60FEC7}"/>
          </ac:picMkLst>
        </pc:picChg>
        <pc:picChg chg="add mod">
          <ac:chgData name="Mary Agbozo-Sarfo" userId="S::mary.agbozo-sarfo@bbec.bdat-academies.org::96ffd5b8-0f38-4d33-a178-12f655eefb7b" providerId="AD" clId="Web-{1E32EDB1-3C76-A653-1A55-F8506F19DFEB}" dt="2024-01-08T11:02:58.255" v="49" actId="14100"/>
          <ac:picMkLst>
            <pc:docMk/>
            <pc:sldMk cId="654785326" sldId="262"/>
            <ac:picMk id="17" creationId="{F0970DC3-7779-F80F-C2CE-80D8EC601733}"/>
          </ac:picMkLst>
        </pc:picChg>
      </pc:sldChg>
      <pc:sldChg chg="ord">
        <pc:chgData name="Mary Agbozo-Sarfo" userId="S::mary.agbozo-sarfo@bbec.bdat-academies.org::96ffd5b8-0f38-4d33-a178-12f655eefb7b" providerId="AD" clId="Web-{1E32EDB1-3C76-A653-1A55-F8506F19DFEB}" dt="2024-01-08T10:56:56.351" v="13"/>
        <pc:sldMkLst>
          <pc:docMk/>
          <pc:sldMk cId="2049064425" sldId="264"/>
        </pc:sldMkLst>
      </pc:sldChg>
      <pc:sldChg chg="ord">
        <pc:chgData name="Mary Agbozo-Sarfo" userId="S::mary.agbozo-sarfo@bbec.bdat-academies.org::96ffd5b8-0f38-4d33-a178-12f655eefb7b" providerId="AD" clId="Web-{1E32EDB1-3C76-A653-1A55-F8506F19DFEB}" dt="2024-01-08T10:56:56.351" v="14"/>
        <pc:sldMkLst>
          <pc:docMk/>
          <pc:sldMk cId="1141928792" sldId="268"/>
        </pc:sldMkLst>
      </pc:sldChg>
      <pc:sldChg chg="ord">
        <pc:chgData name="Mary Agbozo-Sarfo" userId="S::mary.agbozo-sarfo@bbec.bdat-academies.org::96ffd5b8-0f38-4d33-a178-12f655eefb7b" providerId="AD" clId="Web-{1E32EDB1-3C76-A653-1A55-F8506F19DFEB}" dt="2024-01-08T10:57:02.742" v="16"/>
        <pc:sldMkLst>
          <pc:docMk/>
          <pc:sldMk cId="3965202301" sldId="272"/>
        </pc:sldMkLst>
      </pc:sldChg>
      <pc:sldChg chg="ord">
        <pc:chgData name="Mary Agbozo-Sarfo" userId="S::mary.agbozo-sarfo@bbec.bdat-academies.org::96ffd5b8-0f38-4d33-a178-12f655eefb7b" providerId="AD" clId="Web-{1E32EDB1-3C76-A653-1A55-F8506F19DFEB}" dt="2024-01-08T10:56:43.210" v="10"/>
        <pc:sldMkLst>
          <pc:docMk/>
          <pc:sldMk cId="3718610091" sldId="273"/>
        </pc:sldMkLst>
      </pc:sldChg>
      <pc:sldChg chg="ord">
        <pc:chgData name="Mary Agbozo-Sarfo" userId="S::mary.agbozo-sarfo@bbec.bdat-academies.org::96ffd5b8-0f38-4d33-a178-12f655eefb7b" providerId="AD" clId="Web-{1E32EDB1-3C76-A653-1A55-F8506F19DFEB}" dt="2024-01-08T10:56:43.210" v="11"/>
        <pc:sldMkLst>
          <pc:docMk/>
          <pc:sldMk cId="3476499637" sldId="274"/>
        </pc:sldMkLst>
      </pc:sldChg>
      <pc:sldChg chg="add ord">
        <pc:chgData name="Mary Agbozo-Sarfo" userId="S::mary.agbozo-sarfo@bbec.bdat-academies.org::96ffd5b8-0f38-4d33-a178-12f655eefb7b" providerId="AD" clId="Web-{1E32EDB1-3C76-A653-1A55-F8506F19DFEB}" dt="2024-01-08T10:56:56.351" v="15"/>
        <pc:sldMkLst>
          <pc:docMk/>
          <pc:sldMk cId="687414747" sldId="283"/>
        </pc:sldMkLst>
      </pc:sldChg>
      <pc:sldChg chg="modSp add ord">
        <pc:chgData name="Mary Agbozo-Sarfo" userId="S::mary.agbozo-sarfo@bbec.bdat-academies.org::96ffd5b8-0f38-4d33-a178-12f655eefb7b" providerId="AD" clId="Web-{1E32EDB1-3C76-A653-1A55-F8506F19DFEB}" dt="2024-01-08T10:56:43.210" v="12"/>
        <pc:sldMkLst>
          <pc:docMk/>
          <pc:sldMk cId="2747753172" sldId="284"/>
        </pc:sldMkLst>
        <pc:spChg chg="mod">
          <ac:chgData name="Mary Agbozo-Sarfo" userId="S::mary.agbozo-sarfo@bbec.bdat-academies.org::96ffd5b8-0f38-4d33-a178-12f655eefb7b" providerId="AD" clId="Web-{1E32EDB1-3C76-A653-1A55-F8506F19DFEB}" dt="2024-01-08T10:56:01.521" v="6" actId="20577"/>
          <ac:spMkLst>
            <pc:docMk/>
            <pc:sldMk cId="2747753172" sldId="284"/>
            <ac:spMk id="2" creationId="{4572FB1B-8C5B-532B-6A6D-2E13F1B1E377}"/>
          </ac:spMkLst>
        </pc:spChg>
      </pc:sldChg>
      <pc:sldChg chg="modSp add">
        <pc:chgData name="Mary Agbozo-Sarfo" userId="S::mary.agbozo-sarfo@bbec.bdat-academies.org::96ffd5b8-0f38-4d33-a178-12f655eefb7b" providerId="AD" clId="Web-{1E32EDB1-3C76-A653-1A55-F8506F19DFEB}" dt="2024-01-08T10:56:10.772" v="9" actId="20577"/>
        <pc:sldMkLst>
          <pc:docMk/>
          <pc:sldMk cId="1809283251" sldId="285"/>
        </pc:sldMkLst>
        <pc:spChg chg="mod">
          <ac:chgData name="Mary Agbozo-Sarfo" userId="S::mary.agbozo-sarfo@bbec.bdat-academies.org::96ffd5b8-0f38-4d33-a178-12f655eefb7b" providerId="AD" clId="Web-{1E32EDB1-3C76-A653-1A55-F8506F19DFEB}" dt="2024-01-08T10:56:10.772" v="9" actId="20577"/>
          <ac:spMkLst>
            <pc:docMk/>
            <pc:sldMk cId="1809283251" sldId="285"/>
            <ac:spMk id="2" creationId="{4572FB1B-8C5B-532B-6A6D-2E13F1B1E377}"/>
          </ac:spMkLst>
        </pc:spChg>
      </pc:sldChg>
    </pc:docChg>
  </pc:docChgLst>
  <pc:docChgLst>
    <pc:chgData name="Mary Agbozo-Sarfo" userId="S::mary.agbozo-sarfo@bbec.bdat-academies.org::96ffd5b8-0f38-4d33-a178-12f655eefb7b" providerId="AD" clId="Web-{5B6838B7-18DB-CFBE-5970-4BBA6B685DDE}"/>
    <pc:docChg chg="delSld modSld">
      <pc:chgData name="Mary Agbozo-Sarfo" userId="S::mary.agbozo-sarfo@bbec.bdat-academies.org::96ffd5b8-0f38-4d33-a178-12f655eefb7b" providerId="AD" clId="Web-{5B6838B7-18DB-CFBE-5970-4BBA6B685DDE}" dt="2024-01-05T17:15:11.284" v="156" actId="1076"/>
      <pc:docMkLst>
        <pc:docMk/>
      </pc:docMkLst>
      <pc:sldChg chg="del">
        <pc:chgData name="Mary Agbozo-Sarfo" userId="S::mary.agbozo-sarfo@bbec.bdat-academies.org::96ffd5b8-0f38-4d33-a178-12f655eefb7b" providerId="AD" clId="Web-{5B6838B7-18DB-CFBE-5970-4BBA6B685DDE}" dt="2024-01-05T16:16:50.705" v="52"/>
        <pc:sldMkLst>
          <pc:docMk/>
          <pc:sldMk cId="3820480273" sldId="256"/>
        </pc:sldMkLst>
      </pc:sldChg>
      <pc:sldChg chg="addSp delSp modSp del">
        <pc:chgData name="Mary Agbozo-Sarfo" userId="S::mary.agbozo-sarfo@bbec.bdat-academies.org::96ffd5b8-0f38-4d33-a178-12f655eefb7b" providerId="AD" clId="Web-{5B6838B7-18DB-CFBE-5970-4BBA6B685DDE}" dt="2024-01-05T16:16:53.518" v="53"/>
        <pc:sldMkLst>
          <pc:docMk/>
          <pc:sldMk cId="1745249120" sldId="259"/>
        </pc:sldMkLst>
        <pc:spChg chg="del">
          <ac:chgData name="Mary Agbozo-Sarfo" userId="S::mary.agbozo-sarfo@bbec.bdat-academies.org::96ffd5b8-0f38-4d33-a178-12f655eefb7b" providerId="AD" clId="Web-{5B6838B7-18DB-CFBE-5970-4BBA6B685DDE}" dt="2024-01-05T15:18:34.758" v="8"/>
          <ac:spMkLst>
            <pc:docMk/>
            <pc:sldMk cId="1745249120" sldId="259"/>
            <ac:spMk id="6" creationId="{2CA898F8-8F71-4F4C-904A-8C4C960ECE56}"/>
          </ac:spMkLst>
        </pc:spChg>
        <pc:picChg chg="add del mod">
          <ac:chgData name="Mary Agbozo-Sarfo" userId="S::mary.agbozo-sarfo@bbec.bdat-academies.org::96ffd5b8-0f38-4d33-a178-12f655eefb7b" providerId="AD" clId="Web-{5B6838B7-18DB-CFBE-5970-4BBA6B685DDE}" dt="2024-01-05T15:20:50.044" v="17"/>
          <ac:picMkLst>
            <pc:docMk/>
            <pc:sldMk cId="1745249120" sldId="259"/>
            <ac:picMk id="2" creationId="{880F03BF-1AA3-85E8-8506-D5C820A2AB65}"/>
          </ac:picMkLst>
        </pc:picChg>
        <pc:picChg chg="add mod">
          <ac:chgData name="Mary Agbozo-Sarfo" userId="S::mary.agbozo-sarfo@bbec.bdat-academies.org::96ffd5b8-0f38-4d33-a178-12f655eefb7b" providerId="AD" clId="Web-{5B6838B7-18DB-CFBE-5970-4BBA6B685DDE}" dt="2024-01-05T15:23:22.096" v="27" actId="14100"/>
          <ac:picMkLst>
            <pc:docMk/>
            <pc:sldMk cId="1745249120" sldId="259"/>
            <ac:picMk id="3" creationId="{7D9FF195-8CF1-B5BF-63EC-FFBB38E2C259}"/>
          </ac:picMkLst>
        </pc:picChg>
        <pc:picChg chg="del">
          <ac:chgData name="Mary Agbozo-Sarfo" userId="S::mary.agbozo-sarfo@bbec.bdat-academies.org::96ffd5b8-0f38-4d33-a178-12f655eefb7b" providerId="AD" clId="Web-{5B6838B7-18DB-CFBE-5970-4BBA6B685DDE}" dt="2024-01-05T15:18:07.741" v="7"/>
          <ac:picMkLst>
            <pc:docMk/>
            <pc:sldMk cId="1745249120" sldId="259"/>
            <ac:picMk id="5" creationId="{151B8FFE-BC41-C983-E2FC-CBEBC7E9B784}"/>
          </ac:picMkLst>
        </pc:picChg>
      </pc:sldChg>
      <pc:sldChg chg="addSp delSp modSp">
        <pc:chgData name="Mary Agbozo-Sarfo" userId="S::mary.agbozo-sarfo@bbec.bdat-academies.org::96ffd5b8-0f38-4d33-a178-12f655eefb7b" providerId="AD" clId="Web-{5B6838B7-18DB-CFBE-5970-4BBA6B685DDE}" dt="2024-01-05T17:15:11.284" v="156" actId="1076"/>
        <pc:sldMkLst>
          <pc:docMk/>
          <pc:sldMk cId="654785326" sldId="262"/>
        </pc:sldMkLst>
        <pc:spChg chg="add mod">
          <ac:chgData name="Mary Agbozo-Sarfo" userId="S::mary.agbozo-sarfo@bbec.bdat-academies.org::96ffd5b8-0f38-4d33-a178-12f655eefb7b" providerId="AD" clId="Web-{5B6838B7-18DB-CFBE-5970-4BBA6B685DDE}" dt="2024-01-05T16:19:37.962" v="68" actId="1076"/>
          <ac:spMkLst>
            <pc:docMk/>
            <pc:sldMk cId="654785326" sldId="262"/>
            <ac:spMk id="4" creationId="{7E68E781-D3E4-0223-40FB-3ACE209C8990}"/>
          </ac:spMkLst>
        </pc:spChg>
        <pc:spChg chg="add mod">
          <ac:chgData name="Mary Agbozo-Sarfo" userId="S::mary.agbozo-sarfo@bbec.bdat-academies.org::96ffd5b8-0f38-4d33-a178-12f655eefb7b" providerId="AD" clId="Web-{5B6838B7-18DB-CFBE-5970-4BBA6B685DDE}" dt="2024-01-05T16:19:35.477" v="67" actId="1076"/>
          <ac:spMkLst>
            <pc:docMk/>
            <pc:sldMk cId="654785326" sldId="262"/>
            <ac:spMk id="5" creationId="{D8ECFB4F-23CF-7C6C-3014-063BCEF59EB0}"/>
          </ac:spMkLst>
        </pc:spChg>
        <pc:spChg chg="del">
          <ac:chgData name="Mary Agbozo-Sarfo" userId="S::mary.agbozo-sarfo@bbec.bdat-academies.org::96ffd5b8-0f38-4d33-a178-12f655eefb7b" providerId="AD" clId="Web-{5B6838B7-18DB-CFBE-5970-4BBA6B685DDE}" dt="2024-01-05T16:17:05.237" v="56"/>
          <ac:spMkLst>
            <pc:docMk/>
            <pc:sldMk cId="654785326" sldId="262"/>
            <ac:spMk id="6" creationId="{2CA898F8-8F71-4F4C-904A-8C4C960ECE56}"/>
          </ac:spMkLst>
        </pc:spChg>
        <pc:spChg chg="add mod">
          <ac:chgData name="Mary Agbozo-Sarfo" userId="S::mary.agbozo-sarfo@bbec.bdat-academies.org::96ffd5b8-0f38-4d33-a178-12f655eefb7b" providerId="AD" clId="Web-{5B6838B7-18DB-CFBE-5970-4BBA6B685DDE}" dt="2024-01-05T16:20:51.074" v="78" actId="14100"/>
          <ac:spMkLst>
            <pc:docMk/>
            <pc:sldMk cId="654785326" sldId="262"/>
            <ac:spMk id="9" creationId="{392DFFDB-0E7A-62B4-4B5C-7DAF3FC5605B}"/>
          </ac:spMkLst>
        </pc:spChg>
        <pc:picChg chg="mod">
          <ac:chgData name="Mary Agbozo-Sarfo" userId="S::mary.agbozo-sarfo@bbec.bdat-academies.org::96ffd5b8-0f38-4d33-a178-12f655eefb7b" providerId="AD" clId="Web-{5B6838B7-18DB-CFBE-5970-4BBA6B685DDE}" dt="2024-01-05T17:15:11.284" v="156" actId="1076"/>
          <ac:picMkLst>
            <pc:docMk/>
            <pc:sldMk cId="654785326" sldId="262"/>
            <ac:picMk id="2" creationId="{630379E4-32A5-E67B-8DD0-670880ACDB1C}"/>
          </ac:picMkLst>
        </pc:picChg>
        <pc:picChg chg="add mod">
          <ac:chgData name="Mary Agbozo-Sarfo" userId="S::mary.agbozo-sarfo@bbec.bdat-academies.org::96ffd5b8-0f38-4d33-a178-12f655eefb7b" providerId="AD" clId="Web-{5B6838B7-18DB-CFBE-5970-4BBA6B685DDE}" dt="2024-01-05T16:18:51.163" v="60" actId="1076"/>
          <ac:picMkLst>
            <pc:docMk/>
            <pc:sldMk cId="654785326" sldId="262"/>
            <ac:picMk id="3" creationId="{B8FE1951-80B1-D40A-77EB-D2CBF4624BD6}"/>
          </ac:picMkLst>
        </pc:picChg>
        <pc:picChg chg="add mod">
          <ac:chgData name="Mary Agbozo-Sarfo" userId="S::mary.agbozo-sarfo@bbec.bdat-academies.org::96ffd5b8-0f38-4d33-a178-12f655eefb7b" providerId="AD" clId="Web-{5B6838B7-18DB-CFBE-5970-4BBA6B685DDE}" dt="2024-01-05T16:19:58.353" v="71" actId="1076"/>
          <ac:picMkLst>
            <pc:docMk/>
            <pc:sldMk cId="654785326" sldId="262"/>
            <ac:picMk id="7" creationId="{79A08B00-10DE-E0EA-0D31-121906F84514}"/>
          </ac:picMkLst>
        </pc:picChg>
        <pc:picChg chg="add mod ord">
          <ac:chgData name="Mary Agbozo-Sarfo" userId="S::mary.agbozo-sarfo@bbec.bdat-academies.org::96ffd5b8-0f38-4d33-a178-12f655eefb7b" providerId="AD" clId="Web-{5B6838B7-18DB-CFBE-5970-4BBA6B685DDE}" dt="2024-01-05T16:45:51.400" v="144" actId="14100"/>
          <ac:picMkLst>
            <pc:docMk/>
            <pc:sldMk cId="654785326" sldId="262"/>
            <ac:picMk id="8" creationId="{FF5FD41A-CA0C-0189-7D2B-0BB39F6E6F41}"/>
          </ac:picMkLst>
        </pc:picChg>
        <pc:picChg chg="add del mod">
          <ac:chgData name="Mary Agbozo-Sarfo" userId="S::mary.agbozo-sarfo@bbec.bdat-academies.org::96ffd5b8-0f38-4d33-a178-12f655eefb7b" providerId="AD" clId="Web-{5B6838B7-18DB-CFBE-5970-4BBA6B685DDE}" dt="2024-01-05T16:21:41.467" v="85"/>
          <ac:picMkLst>
            <pc:docMk/>
            <pc:sldMk cId="654785326" sldId="262"/>
            <ac:picMk id="10" creationId="{A0A5C6EC-1527-79FB-03CC-9C0E3696F4DF}"/>
          </ac:picMkLst>
        </pc:picChg>
        <pc:picChg chg="add mod ord">
          <ac:chgData name="Mary Agbozo-Sarfo" userId="S::mary.agbozo-sarfo@bbec.bdat-academies.org::96ffd5b8-0f38-4d33-a178-12f655eefb7b" providerId="AD" clId="Web-{5B6838B7-18DB-CFBE-5970-4BBA6B685DDE}" dt="2024-01-05T16:46:07.182" v="153" actId="1076"/>
          <ac:picMkLst>
            <pc:docMk/>
            <pc:sldMk cId="654785326" sldId="262"/>
            <ac:picMk id="11" creationId="{01CAF960-5204-22D0-03C8-31948B0535B7}"/>
          </ac:picMkLst>
        </pc:picChg>
        <pc:picChg chg="add mod">
          <ac:chgData name="Mary Agbozo-Sarfo" userId="S::mary.agbozo-sarfo@bbec.bdat-academies.org::96ffd5b8-0f38-4d33-a178-12f655eefb7b" providerId="AD" clId="Web-{5B6838B7-18DB-CFBE-5970-4BBA6B685DDE}" dt="2024-01-05T16:44:43.881" v="134" actId="14100"/>
          <ac:picMkLst>
            <pc:docMk/>
            <pc:sldMk cId="654785326" sldId="262"/>
            <ac:picMk id="12" creationId="{848FEF42-5521-E128-0AAE-70F9D79B0602}"/>
          </ac:picMkLst>
        </pc:picChg>
        <pc:picChg chg="add mod">
          <ac:chgData name="Mary Agbozo-Sarfo" userId="S::mary.agbozo-sarfo@bbec.bdat-academies.org::96ffd5b8-0f38-4d33-a178-12f655eefb7b" providerId="AD" clId="Web-{5B6838B7-18DB-CFBE-5970-4BBA6B685DDE}" dt="2024-01-05T16:44:49.600" v="137" actId="14100"/>
          <ac:picMkLst>
            <pc:docMk/>
            <pc:sldMk cId="654785326" sldId="262"/>
            <ac:picMk id="13" creationId="{372C31F9-09EC-D67C-6A65-CC41BB5BB15D}"/>
          </ac:picMkLst>
        </pc:picChg>
        <pc:picChg chg="add mod ord">
          <ac:chgData name="Mary Agbozo-Sarfo" userId="S::mary.agbozo-sarfo@bbec.bdat-academies.org::96ffd5b8-0f38-4d33-a178-12f655eefb7b" providerId="AD" clId="Web-{5B6838B7-18DB-CFBE-5970-4BBA6B685DDE}" dt="2024-01-05T16:46:13.166" v="155" actId="1076"/>
          <ac:picMkLst>
            <pc:docMk/>
            <pc:sldMk cId="654785326" sldId="262"/>
            <ac:picMk id="14" creationId="{03DEA644-2828-073D-6E36-A846B1013FDC}"/>
          </ac:picMkLst>
        </pc:picChg>
        <pc:picChg chg="add mod">
          <ac:chgData name="Mary Agbozo-Sarfo" userId="S::mary.agbozo-sarfo@bbec.bdat-academies.org::96ffd5b8-0f38-4d33-a178-12f655eefb7b" providerId="AD" clId="Web-{5B6838B7-18DB-CFBE-5970-4BBA6B685DDE}" dt="2024-01-05T16:46:02.291" v="150" actId="14100"/>
          <ac:picMkLst>
            <pc:docMk/>
            <pc:sldMk cId="654785326" sldId="262"/>
            <ac:picMk id="15" creationId="{2170F1CF-47A0-6257-9E14-2BC2B46C569A}"/>
          </ac:picMkLst>
        </pc:picChg>
        <pc:picChg chg="add mod">
          <ac:chgData name="Mary Agbozo-Sarfo" userId="S::mary.agbozo-sarfo@bbec.bdat-academies.org::96ffd5b8-0f38-4d33-a178-12f655eefb7b" providerId="AD" clId="Web-{5B6838B7-18DB-CFBE-5970-4BBA6B685DDE}" dt="2024-01-05T16:45:56.650" v="147" actId="1076"/>
          <ac:picMkLst>
            <pc:docMk/>
            <pc:sldMk cId="654785326" sldId="262"/>
            <ac:picMk id="16" creationId="{D3A9630C-3487-2D99-7B67-8CC8CD270EF4}"/>
          </ac:picMkLst>
        </pc:picChg>
      </pc:sldChg>
      <pc:sldChg chg="addSp modSp">
        <pc:chgData name="Mary Agbozo-Sarfo" userId="S::mary.agbozo-sarfo@bbec.bdat-academies.org::96ffd5b8-0f38-4d33-a178-12f655eefb7b" providerId="AD" clId="Web-{5B6838B7-18DB-CFBE-5970-4BBA6B685DDE}" dt="2024-01-05T16:16:36.423" v="50"/>
        <pc:sldMkLst>
          <pc:docMk/>
          <pc:sldMk cId="2049064425" sldId="264"/>
        </pc:sldMkLst>
        <pc:spChg chg="mod">
          <ac:chgData name="Mary Agbozo-Sarfo" userId="S::mary.agbozo-sarfo@bbec.bdat-academies.org::96ffd5b8-0f38-4d33-a178-12f655eefb7b" providerId="AD" clId="Web-{5B6838B7-18DB-CFBE-5970-4BBA6B685DDE}" dt="2024-01-05T16:16:06.188" v="49" actId="1076"/>
          <ac:spMkLst>
            <pc:docMk/>
            <pc:sldMk cId="2049064425" sldId="264"/>
            <ac:spMk id="33" creationId="{C2942FA0-88E1-CB29-0D8A-0FCF1C3012AB}"/>
          </ac:spMkLst>
        </pc:spChg>
        <pc:spChg chg="mod">
          <ac:chgData name="Mary Agbozo-Sarfo" userId="S::mary.agbozo-sarfo@bbec.bdat-academies.org::96ffd5b8-0f38-4d33-a178-12f655eefb7b" providerId="AD" clId="Web-{5B6838B7-18DB-CFBE-5970-4BBA6B685DDE}" dt="2024-01-05T16:14:47.357" v="35" actId="14100"/>
          <ac:spMkLst>
            <pc:docMk/>
            <pc:sldMk cId="2049064425" sldId="264"/>
            <ac:spMk id="42" creationId="{7A1753F2-2936-3FD5-7E49-DB810ACB5993}"/>
          </ac:spMkLst>
        </pc:spChg>
        <pc:picChg chg="mod">
          <ac:chgData name="Mary Agbozo-Sarfo" userId="S::mary.agbozo-sarfo@bbec.bdat-academies.org::96ffd5b8-0f38-4d33-a178-12f655eefb7b" providerId="AD" clId="Web-{5B6838B7-18DB-CFBE-5970-4BBA6B685DDE}" dt="2024-01-05T16:15:40.015" v="44" actId="14100"/>
          <ac:picMkLst>
            <pc:docMk/>
            <pc:sldMk cId="2049064425" sldId="264"/>
            <ac:picMk id="3" creationId="{6FAA864B-26F5-31CF-2888-666B9228E0CF}"/>
          </ac:picMkLst>
        </pc:picChg>
        <pc:picChg chg="ord">
          <ac:chgData name="Mary Agbozo-Sarfo" userId="S::mary.agbozo-sarfo@bbec.bdat-academies.org::96ffd5b8-0f38-4d33-a178-12f655eefb7b" providerId="AD" clId="Web-{5B6838B7-18DB-CFBE-5970-4BBA6B685DDE}" dt="2024-01-05T16:16:36.423" v="50"/>
          <ac:picMkLst>
            <pc:docMk/>
            <pc:sldMk cId="2049064425" sldId="264"/>
            <ac:picMk id="8" creationId="{A61FEB59-B9C8-CA4D-4394-9FE05255680D}"/>
          </ac:picMkLst>
        </pc:picChg>
        <pc:picChg chg="mod ord">
          <ac:chgData name="Mary Agbozo-Sarfo" userId="S::mary.agbozo-sarfo@bbec.bdat-academies.org::96ffd5b8-0f38-4d33-a178-12f655eefb7b" providerId="AD" clId="Web-{5B6838B7-18DB-CFBE-5970-4BBA6B685DDE}" dt="2024-01-05T16:15:54" v="47" actId="1076"/>
          <ac:picMkLst>
            <pc:docMk/>
            <pc:sldMk cId="2049064425" sldId="264"/>
            <ac:picMk id="9" creationId="{EAF0EEEF-14F5-1B83-FAE2-95D85FFA84A1}"/>
          </ac:picMkLst>
        </pc:picChg>
        <pc:picChg chg="add mod">
          <ac:chgData name="Mary Agbozo-Sarfo" userId="S::mary.agbozo-sarfo@bbec.bdat-academies.org::96ffd5b8-0f38-4d33-a178-12f655eefb7b" providerId="AD" clId="Web-{5B6838B7-18DB-CFBE-5970-4BBA6B685DDE}" dt="2024-01-05T16:16:01.078" v="48" actId="14100"/>
          <ac:picMkLst>
            <pc:docMk/>
            <pc:sldMk cId="2049064425" sldId="264"/>
            <ac:picMk id="10" creationId="{900C6B5F-3863-1191-6367-03241239D828}"/>
          </ac:picMkLst>
        </pc:picChg>
        <pc:picChg chg="add mod">
          <ac:chgData name="Mary Agbozo-Sarfo" userId="S::mary.agbozo-sarfo@bbec.bdat-academies.org::96ffd5b8-0f38-4d33-a178-12f655eefb7b" providerId="AD" clId="Web-{5B6838B7-18DB-CFBE-5970-4BBA6B685DDE}" dt="2024-01-05T16:15:37.780" v="43" actId="1076"/>
          <ac:picMkLst>
            <pc:docMk/>
            <pc:sldMk cId="2049064425" sldId="264"/>
            <ac:picMk id="11" creationId="{0332F050-E31C-411F-5152-ABDA90F61844}"/>
          </ac:picMkLst>
        </pc:picChg>
      </pc:sldChg>
      <pc:sldChg chg="addSp delSp modSp del">
        <pc:chgData name="Mary Agbozo-Sarfo" userId="S::mary.agbozo-sarfo@bbec.bdat-academies.org::96ffd5b8-0f38-4d33-a178-12f655eefb7b" providerId="AD" clId="Web-{5B6838B7-18DB-CFBE-5970-4BBA6B685DDE}" dt="2024-01-05T16:16:44.424" v="51"/>
        <pc:sldMkLst>
          <pc:docMk/>
          <pc:sldMk cId="2188413730" sldId="275"/>
        </pc:sldMkLst>
        <pc:spChg chg="del">
          <ac:chgData name="Mary Agbozo-Sarfo" userId="S::mary.agbozo-sarfo@bbec.bdat-academies.org::96ffd5b8-0f38-4d33-a178-12f655eefb7b" providerId="AD" clId="Web-{5B6838B7-18DB-CFBE-5970-4BBA6B685DDE}" dt="2024-01-05T15:17:46.553" v="2"/>
          <ac:spMkLst>
            <pc:docMk/>
            <pc:sldMk cId="2188413730" sldId="275"/>
            <ac:spMk id="6" creationId="{C8F56C5A-E6A1-1F95-542B-63FAD3CD68F3}"/>
          </ac:spMkLst>
        </pc:spChg>
        <pc:picChg chg="add mod">
          <ac:chgData name="Mary Agbozo-Sarfo" userId="S::mary.agbozo-sarfo@bbec.bdat-academies.org::96ffd5b8-0f38-4d33-a178-12f655eefb7b" providerId="AD" clId="Web-{5B6838B7-18DB-CFBE-5970-4BBA6B685DDE}" dt="2024-01-05T15:17:58.944" v="6" actId="14100"/>
          <ac:picMkLst>
            <pc:docMk/>
            <pc:sldMk cId="2188413730" sldId="275"/>
            <ac:picMk id="2" creationId="{1A29C2FE-C194-4E38-9FAE-142A91BB3960}"/>
          </ac:picMkLst>
        </pc:picChg>
        <pc:picChg chg="del">
          <ac:chgData name="Mary Agbozo-Sarfo" userId="S::mary.agbozo-sarfo@bbec.bdat-academies.org::96ffd5b8-0f38-4d33-a178-12f655eefb7b" providerId="AD" clId="Web-{5B6838B7-18DB-CFBE-5970-4BBA6B685DDE}" dt="2024-01-05T15:17:12.333" v="0"/>
          <ac:picMkLst>
            <pc:docMk/>
            <pc:sldMk cId="2188413730" sldId="275"/>
            <ac:picMk id="5" creationId="{D0BBCC3A-28A7-11A9-9007-B8DD618F71D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8AB53-4F70-4A0E-A1E8-CD87283793A1}" type="datetimeFigureOut">
              <a:t>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E0F1B-B8B4-4977-83A7-3D8C753E9F91}" type="slidenum">
              <a:t>‹#›</a:t>
            </a:fld>
            <a:endParaRPr lang="en-US"/>
          </a:p>
        </p:txBody>
      </p:sp>
    </p:spTree>
    <p:extLst>
      <p:ext uri="{BB962C8B-B14F-4D97-AF65-F5344CB8AC3E}">
        <p14:creationId xmlns:p14="http://schemas.microsoft.com/office/powerpoint/2010/main" val="3571744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1524B-E493-41D8-82E7-95E1BDA21B94}" type="slidenum">
              <a:t>5</a:t>
            </a:fld>
            <a:endParaRPr lang="en-US"/>
          </a:p>
        </p:txBody>
      </p:sp>
    </p:spTree>
    <p:extLst>
      <p:ext uri="{BB962C8B-B14F-4D97-AF65-F5344CB8AC3E}">
        <p14:creationId xmlns:p14="http://schemas.microsoft.com/office/powerpoint/2010/main" val="421597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1524B-E493-41D8-82E7-95E1BDA21B94}" type="slidenum">
              <a:t>6</a:t>
            </a:fld>
            <a:endParaRPr lang="en-US"/>
          </a:p>
        </p:txBody>
      </p:sp>
    </p:spTree>
    <p:extLst>
      <p:ext uri="{BB962C8B-B14F-4D97-AF65-F5344CB8AC3E}">
        <p14:creationId xmlns:p14="http://schemas.microsoft.com/office/powerpoint/2010/main" val="390782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1524B-E493-41D8-82E7-95E1BDA21B94}" type="slidenum">
              <a:t>1</a:t>
            </a:fld>
            <a:endParaRPr lang="en-US"/>
          </a:p>
        </p:txBody>
      </p:sp>
    </p:spTree>
    <p:extLst>
      <p:ext uri="{BB962C8B-B14F-4D97-AF65-F5344CB8AC3E}">
        <p14:creationId xmlns:p14="http://schemas.microsoft.com/office/powerpoint/2010/main" val="130188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C1524B-E493-41D8-82E7-95E1BDA21B94}" type="slidenum">
              <a:t>2</a:t>
            </a:fld>
            <a:endParaRPr lang="en-US"/>
          </a:p>
        </p:txBody>
      </p:sp>
    </p:spTree>
    <p:extLst>
      <p:ext uri="{BB962C8B-B14F-4D97-AF65-F5344CB8AC3E}">
        <p14:creationId xmlns:p14="http://schemas.microsoft.com/office/powerpoint/2010/main" val="135915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154"/>
            </a:lvl1pPr>
          </a:lstStyle>
          <a:p>
            <a:r>
              <a:rPr lang="en-US" dirty="0"/>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662"/>
            </a:lvl1pPr>
            <a:lvl2pPr marL="316520" indent="0" algn="ctr">
              <a:buNone/>
              <a:defRPr sz="1385"/>
            </a:lvl2pPr>
            <a:lvl3pPr marL="633039" indent="0" algn="ctr">
              <a:buNone/>
              <a:defRPr sz="1246"/>
            </a:lvl3pPr>
            <a:lvl4pPr marL="949559" indent="0" algn="ctr">
              <a:buNone/>
              <a:defRPr sz="1108"/>
            </a:lvl4pPr>
            <a:lvl5pPr marL="1266078" indent="0" algn="ctr">
              <a:buNone/>
              <a:defRPr sz="1108"/>
            </a:lvl5pPr>
            <a:lvl6pPr marL="1582598" indent="0" algn="ctr">
              <a:buNone/>
              <a:defRPr sz="1108"/>
            </a:lvl6pPr>
            <a:lvl7pPr marL="1899117" indent="0" algn="ctr">
              <a:buNone/>
              <a:defRPr sz="1108"/>
            </a:lvl7pPr>
            <a:lvl8pPr marL="2215637" indent="0" algn="ctr">
              <a:buNone/>
              <a:defRPr sz="1108"/>
            </a:lvl8pPr>
            <a:lvl9pPr marL="2532156" indent="0" algn="ctr">
              <a:buNone/>
              <a:defRPr sz="1108"/>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4546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1243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8357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B136F-8D1F-7B60-9BD6-AF2EB8E58143}"/>
              </a:ext>
            </a:extLst>
          </p:cNvPr>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endParaRPr lang="en-GB"/>
          </a:p>
        </p:txBody>
      </p:sp>
      <p:sp>
        <p:nvSpPr>
          <p:cNvPr id="3" name="Subtitle 2">
            <a:extLst>
              <a:ext uri="{FF2B5EF4-FFF2-40B4-BE49-F238E27FC236}">
                <a16:creationId xmlns:a16="http://schemas.microsoft.com/office/drawing/2014/main" id="{16DA4164-3045-F9DC-1D84-203A269C2C50}"/>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148F66-3879-E7D1-C964-B36EF36EDB07}"/>
              </a:ext>
            </a:extLst>
          </p:cNvPr>
          <p:cNvSpPr>
            <a:spLocks noGrp="1"/>
          </p:cNvSpPr>
          <p:nvPr>
            <p:ph type="dt" sz="half" idx="10"/>
          </p:nvPr>
        </p:nvSpPr>
        <p:spPr/>
        <p:txBody>
          <a:bodyPr/>
          <a:lstStyle/>
          <a:p>
            <a:fld id="{E3A368FA-3373-4AC0-A990-D788609C2A6E}" type="datetimeFigureOut">
              <a:rPr lang="en-GB" smtClean="0"/>
              <a:t>08/01/2024</a:t>
            </a:fld>
            <a:endParaRPr lang="en-GB"/>
          </a:p>
        </p:txBody>
      </p:sp>
      <p:sp>
        <p:nvSpPr>
          <p:cNvPr id="5" name="Footer Placeholder 4">
            <a:extLst>
              <a:ext uri="{FF2B5EF4-FFF2-40B4-BE49-F238E27FC236}">
                <a16:creationId xmlns:a16="http://schemas.microsoft.com/office/drawing/2014/main" id="{A3CAC849-7F98-00CD-046E-A8F55634AD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AC0406-20C8-5A64-1342-F921A88E85E2}"/>
              </a:ext>
            </a:extLst>
          </p:cNvPr>
          <p:cNvSpPr>
            <a:spLocks noGrp="1"/>
          </p:cNvSpPr>
          <p:nvPr>
            <p:ph type="sldNum" sz="quarter" idx="12"/>
          </p:nvPr>
        </p:nvSpPr>
        <p:spPr/>
        <p:txBody>
          <a:bodyPr/>
          <a:lstStyle/>
          <a:p>
            <a:fld id="{A8D335C5-D82B-442D-A456-86BF28B3CC03}" type="slidenum">
              <a:rPr lang="en-GB" smtClean="0"/>
              <a:t>‹#›</a:t>
            </a:fld>
            <a:endParaRPr lang="en-GB"/>
          </a:p>
        </p:txBody>
      </p:sp>
    </p:spTree>
    <p:extLst>
      <p:ext uri="{BB962C8B-B14F-4D97-AF65-F5344CB8AC3E}">
        <p14:creationId xmlns:p14="http://schemas.microsoft.com/office/powerpoint/2010/main" val="1000278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38C3-7EB7-2D87-E402-49BC46A994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001F6B-229A-438A-3CD2-311FDDEA8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218E48-0A74-F9A7-D6B0-66BBAC273D12}"/>
              </a:ext>
            </a:extLst>
          </p:cNvPr>
          <p:cNvSpPr>
            <a:spLocks noGrp="1"/>
          </p:cNvSpPr>
          <p:nvPr>
            <p:ph type="dt" sz="half" idx="10"/>
          </p:nvPr>
        </p:nvSpPr>
        <p:spPr/>
        <p:txBody>
          <a:bodyPr/>
          <a:lstStyle/>
          <a:p>
            <a:fld id="{E3A368FA-3373-4AC0-A990-D788609C2A6E}" type="datetimeFigureOut">
              <a:rPr lang="en-GB" smtClean="0"/>
              <a:t>08/01/2024</a:t>
            </a:fld>
            <a:endParaRPr lang="en-GB"/>
          </a:p>
        </p:txBody>
      </p:sp>
      <p:sp>
        <p:nvSpPr>
          <p:cNvPr id="5" name="Footer Placeholder 4">
            <a:extLst>
              <a:ext uri="{FF2B5EF4-FFF2-40B4-BE49-F238E27FC236}">
                <a16:creationId xmlns:a16="http://schemas.microsoft.com/office/drawing/2014/main" id="{195B5C23-9C2B-DD14-6FF2-A78DBF35A0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722F41-8B32-4E7D-DAA2-08269E587D3E}"/>
              </a:ext>
            </a:extLst>
          </p:cNvPr>
          <p:cNvSpPr>
            <a:spLocks noGrp="1"/>
          </p:cNvSpPr>
          <p:nvPr>
            <p:ph type="sldNum" sz="quarter" idx="12"/>
          </p:nvPr>
        </p:nvSpPr>
        <p:spPr/>
        <p:txBody>
          <a:bodyPr/>
          <a:lstStyle/>
          <a:p>
            <a:fld id="{A8D335C5-D82B-442D-A456-86BF28B3CC03}" type="slidenum">
              <a:rPr lang="en-GB" smtClean="0"/>
              <a:t>‹#›</a:t>
            </a:fld>
            <a:endParaRPr lang="en-GB"/>
          </a:p>
        </p:txBody>
      </p:sp>
    </p:spTree>
    <p:extLst>
      <p:ext uri="{BB962C8B-B14F-4D97-AF65-F5344CB8AC3E}">
        <p14:creationId xmlns:p14="http://schemas.microsoft.com/office/powerpoint/2010/main" val="1474172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7D1C-E4A1-EFB5-CBC0-EDC2BA8467F2}"/>
              </a:ext>
            </a:extLst>
          </p:cNvPr>
          <p:cNvSpPr>
            <a:spLocks noGrp="1"/>
          </p:cNvSpPr>
          <p:nvPr>
            <p:ph type="title"/>
          </p:nvPr>
        </p:nvSpPr>
        <p:spPr>
          <a:xfrm>
            <a:off x="467916" y="2469622"/>
            <a:ext cx="5915025" cy="4120620"/>
          </a:xfrm>
        </p:spPr>
        <p:txBody>
          <a:bodyPr anchor="b"/>
          <a:lstStyle>
            <a:lvl1pPr>
              <a:defRPr sz="337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43BC90-A6D1-C59F-0FCE-6EFD692D9D4E}"/>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CBD6F8-D7A2-4C41-A168-A3B347184150}"/>
              </a:ext>
            </a:extLst>
          </p:cNvPr>
          <p:cNvSpPr>
            <a:spLocks noGrp="1"/>
          </p:cNvSpPr>
          <p:nvPr>
            <p:ph type="dt" sz="half" idx="10"/>
          </p:nvPr>
        </p:nvSpPr>
        <p:spPr/>
        <p:txBody>
          <a:bodyPr/>
          <a:lstStyle/>
          <a:p>
            <a:fld id="{E3A368FA-3373-4AC0-A990-D788609C2A6E}" type="datetimeFigureOut">
              <a:rPr lang="en-GB" smtClean="0"/>
              <a:t>08/01/2024</a:t>
            </a:fld>
            <a:endParaRPr lang="en-GB"/>
          </a:p>
        </p:txBody>
      </p:sp>
      <p:sp>
        <p:nvSpPr>
          <p:cNvPr id="5" name="Footer Placeholder 4">
            <a:extLst>
              <a:ext uri="{FF2B5EF4-FFF2-40B4-BE49-F238E27FC236}">
                <a16:creationId xmlns:a16="http://schemas.microsoft.com/office/drawing/2014/main" id="{99F7562D-66BB-AB14-9EC1-9B8B9C4214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46F3A6-2BBC-6C0F-A4B3-BB38EDC8D2C8}"/>
              </a:ext>
            </a:extLst>
          </p:cNvPr>
          <p:cNvSpPr>
            <a:spLocks noGrp="1"/>
          </p:cNvSpPr>
          <p:nvPr>
            <p:ph type="sldNum" sz="quarter" idx="12"/>
          </p:nvPr>
        </p:nvSpPr>
        <p:spPr/>
        <p:txBody>
          <a:bodyPr/>
          <a:lstStyle/>
          <a:p>
            <a:fld id="{A8D335C5-D82B-442D-A456-86BF28B3CC03}" type="slidenum">
              <a:rPr lang="en-GB" smtClean="0"/>
              <a:t>‹#›</a:t>
            </a:fld>
            <a:endParaRPr lang="en-GB"/>
          </a:p>
        </p:txBody>
      </p:sp>
    </p:spTree>
    <p:extLst>
      <p:ext uri="{BB962C8B-B14F-4D97-AF65-F5344CB8AC3E}">
        <p14:creationId xmlns:p14="http://schemas.microsoft.com/office/powerpoint/2010/main" val="1460928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3A1BF-79B8-8E6F-85E1-D155B05582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49F034-3937-1D3A-2608-3BB4F069FCB9}"/>
              </a:ext>
            </a:extLst>
          </p:cNvPr>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B8B5C6-67D3-9183-29D2-A9118EC5DB5C}"/>
              </a:ext>
            </a:extLst>
          </p:cNvPr>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26B15A-10F7-5411-0DBF-1C9FEFE85915}"/>
              </a:ext>
            </a:extLst>
          </p:cNvPr>
          <p:cNvSpPr>
            <a:spLocks noGrp="1"/>
          </p:cNvSpPr>
          <p:nvPr>
            <p:ph type="dt" sz="half" idx="10"/>
          </p:nvPr>
        </p:nvSpPr>
        <p:spPr/>
        <p:txBody>
          <a:bodyPr/>
          <a:lstStyle/>
          <a:p>
            <a:fld id="{E3A368FA-3373-4AC0-A990-D788609C2A6E}" type="datetimeFigureOut">
              <a:rPr lang="en-GB" smtClean="0"/>
              <a:t>08/01/2024</a:t>
            </a:fld>
            <a:endParaRPr lang="en-GB"/>
          </a:p>
        </p:txBody>
      </p:sp>
      <p:sp>
        <p:nvSpPr>
          <p:cNvPr id="6" name="Footer Placeholder 5">
            <a:extLst>
              <a:ext uri="{FF2B5EF4-FFF2-40B4-BE49-F238E27FC236}">
                <a16:creationId xmlns:a16="http://schemas.microsoft.com/office/drawing/2014/main" id="{3644A1D7-0E10-AA87-D9DC-F443CCD136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FF03AC-6B86-4FA8-0D53-8E7863722EC1}"/>
              </a:ext>
            </a:extLst>
          </p:cNvPr>
          <p:cNvSpPr>
            <a:spLocks noGrp="1"/>
          </p:cNvSpPr>
          <p:nvPr>
            <p:ph type="sldNum" sz="quarter" idx="12"/>
          </p:nvPr>
        </p:nvSpPr>
        <p:spPr/>
        <p:txBody>
          <a:bodyPr/>
          <a:lstStyle/>
          <a:p>
            <a:fld id="{A8D335C5-D82B-442D-A456-86BF28B3CC03}" type="slidenum">
              <a:rPr lang="en-GB" smtClean="0"/>
              <a:t>‹#›</a:t>
            </a:fld>
            <a:endParaRPr lang="en-GB"/>
          </a:p>
        </p:txBody>
      </p:sp>
    </p:spTree>
    <p:extLst>
      <p:ext uri="{BB962C8B-B14F-4D97-AF65-F5344CB8AC3E}">
        <p14:creationId xmlns:p14="http://schemas.microsoft.com/office/powerpoint/2010/main" val="3888075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3AA0-D095-0C3C-D002-422DD9A214CC}"/>
              </a:ext>
            </a:extLst>
          </p:cNvPr>
          <p:cNvSpPr>
            <a:spLocks noGrp="1"/>
          </p:cNvSpPr>
          <p:nvPr>
            <p:ph type="title"/>
          </p:nvPr>
        </p:nvSpPr>
        <p:spPr>
          <a:xfrm>
            <a:off x="472381" y="527404"/>
            <a:ext cx="5915025" cy="191470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166A4C-78B8-3742-2F4B-7465C90CDB60}"/>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5010CFFE-0963-A9FC-55B4-EE338960A142}"/>
              </a:ext>
            </a:extLst>
          </p:cNvPr>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092B4D-A725-BD11-70F9-1B180EB9DE7F}"/>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3940D42C-EBBE-77B4-246A-85C536E8A494}"/>
              </a:ext>
            </a:extLst>
          </p:cNvPr>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9FD95-EF32-3A6D-B0D6-F756D7FD5E57}"/>
              </a:ext>
            </a:extLst>
          </p:cNvPr>
          <p:cNvSpPr>
            <a:spLocks noGrp="1"/>
          </p:cNvSpPr>
          <p:nvPr>
            <p:ph type="dt" sz="half" idx="10"/>
          </p:nvPr>
        </p:nvSpPr>
        <p:spPr/>
        <p:txBody>
          <a:bodyPr/>
          <a:lstStyle/>
          <a:p>
            <a:fld id="{E3A368FA-3373-4AC0-A990-D788609C2A6E}" type="datetimeFigureOut">
              <a:rPr lang="en-GB" smtClean="0"/>
              <a:t>08/01/2024</a:t>
            </a:fld>
            <a:endParaRPr lang="en-GB"/>
          </a:p>
        </p:txBody>
      </p:sp>
      <p:sp>
        <p:nvSpPr>
          <p:cNvPr id="8" name="Footer Placeholder 7">
            <a:extLst>
              <a:ext uri="{FF2B5EF4-FFF2-40B4-BE49-F238E27FC236}">
                <a16:creationId xmlns:a16="http://schemas.microsoft.com/office/drawing/2014/main" id="{C55009C1-6C37-830A-13AD-04C0CD5F37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CF7D8D-93BD-0F1E-18AB-681F1F7FE142}"/>
              </a:ext>
            </a:extLst>
          </p:cNvPr>
          <p:cNvSpPr>
            <a:spLocks noGrp="1"/>
          </p:cNvSpPr>
          <p:nvPr>
            <p:ph type="sldNum" sz="quarter" idx="12"/>
          </p:nvPr>
        </p:nvSpPr>
        <p:spPr/>
        <p:txBody>
          <a:bodyPr/>
          <a:lstStyle/>
          <a:p>
            <a:fld id="{A8D335C5-D82B-442D-A456-86BF28B3CC03}" type="slidenum">
              <a:rPr lang="en-GB" smtClean="0"/>
              <a:t>‹#›</a:t>
            </a:fld>
            <a:endParaRPr lang="en-GB"/>
          </a:p>
        </p:txBody>
      </p:sp>
    </p:spTree>
    <p:extLst>
      <p:ext uri="{BB962C8B-B14F-4D97-AF65-F5344CB8AC3E}">
        <p14:creationId xmlns:p14="http://schemas.microsoft.com/office/powerpoint/2010/main" val="3552199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3E60A-0A77-B553-9B2B-FCDD0208D3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55C8F8-8832-7792-2CE3-E059662E28E8}"/>
              </a:ext>
            </a:extLst>
          </p:cNvPr>
          <p:cNvSpPr>
            <a:spLocks noGrp="1"/>
          </p:cNvSpPr>
          <p:nvPr>
            <p:ph type="dt" sz="half" idx="10"/>
          </p:nvPr>
        </p:nvSpPr>
        <p:spPr/>
        <p:txBody>
          <a:bodyPr/>
          <a:lstStyle/>
          <a:p>
            <a:fld id="{E3A368FA-3373-4AC0-A990-D788609C2A6E}" type="datetimeFigureOut">
              <a:rPr lang="en-GB" smtClean="0"/>
              <a:t>08/01/2024</a:t>
            </a:fld>
            <a:endParaRPr lang="en-GB"/>
          </a:p>
        </p:txBody>
      </p:sp>
      <p:sp>
        <p:nvSpPr>
          <p:cNvPr id="4" name="Footer Placeholder 3">
            <a:extLst>
              <a:ext uri="{FF2B5EF4-FFF2-40B4-BE49-F238E27FC236}">
                <a16:creationId xmlns:a16="http://schemas.microsoft.com/office/drawing/2014/main" id="{85E7F4F2-3F5D-3581-2439-3F3E3ED6A8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D41673-C315-DC30-709B-D628A961F5C9}"/>
              </a:ext>
            </a:extLst>
          </p:cNvPr>
          <p:cNvSpPr>
            <a:spLocks noGrp="1"/>
          </p:cNvSpPr>
          <p:nvPr>
            <p:ph type="sldNum" sz="quarter" idx="12"/>
          </p:nvPr>
        </p:nvSpPr>
        <p:spPr/>
        <p:txBody>
          <a:bodyPr/>
          <a:lstStyle/>
          <a:p>
            <a:fld id="{A8D335C5-D82B-442D-A456-86BF28B3CC03}" type="slidenum">
              <a:rPr lang="en-GB" smtClean="0"/>
              <a:t>‹#›</a:t>
            </a:fld>
            <a:endParaRPr lang="en-GB"/>
          </a:p>
        </p:txBody>
      </p:sp>
    </p:spTree>
    <p:extLst>
      <p:ext uri="{BB962C8B-B14F-4D97-AF65-F5344CB8AC3E}">
        <p14:creationId xmlns:p14="http://schemas.microsoft.com/office/powerpoint/2010/main" val="3866077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4CB016-264C-6F35-FC8D-C01DFB7B9B73}"/>
              </a:ext>
            </a:extLst>
          </p:cNvPr>
          <p:cNvSpPr>
            <a:spLocks noGrp="1"/>
          </p:cNvSpPr>
          <p:nvPr>
            <p:ph type="dt" sz="half" idx="10"/>
          </p:nvPr>
        </p:nvSpPr>
        <p:spPr/>
        <p:txBody>
          <a:bodyPr/>
          <a:lstStyle/>
          <a:p>
            <a:fld id="{E3A368FA-3373-4AC0-A990-D788609C2A6E}" type="datetimeFigureOut">
              <a:rPr lang="en-GB" smtClean="0"/>
              <a:t>08/01/2024</a:t>
            </a:fld>
            <a:endParaRPr lang="en-GB"/>
          </a:p>
        </p:txBody>
      </p:sp>
      <p:sp>
        <p:nvSpPr>
          <p:cNvPr id="3" name="Footer Placeholder 2">
            <a:extLst>
              <a:ext uri="{FF2B5EF4-FFF2-40B4-BE49-F238E27FC236}">
                <a16:creationId xmlns:a16="http://schemas.microsoft.com/office/drawing/2014/main" id="{D37A292A-1E5B-E598-5486-9978716A69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128847-D34F-374E-2137-9C2BFC6D0F63}"/>
              </a:ext>
            </a:extLst>
          </p:cNvPr>
          <p:cNvSpPr>
            <a:spLocks noGrp="1"/>
          </p:cNvSpPr>
          <p:nvPr>
            <p:ph type="sldNum" sz="quarter" idx="12"/>
          </p:nvPr>
        </p:nvSpPr>
        <p:spPr/>
        <p:txBody>
          <a:bodyPr/>
          <a:lstStyle/>
          <a:p>
            <a:fld id="{A8D335C5-D82B-442D-A456-86BF28B3CC03}" type="slidenum">
              <a:rPr lang="en-GB" smtClean="0"/>
              <a:t>‹#›</a:t>
            </a:fld>
            <a:endParaRPr lang="en-GB"/>
          </a:p>
        </p:txBody>
      </p:sp>
    </p:spTree>
    <p:extLst>
      <p:ext uri="{BB962C8B-B14F-4D97-AF65-F5344CB8AC3E}">
        <p14:creationId xmlns:p14="http://schemas.microsoft.com/office/powerpoint/2010/main" val="1589805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E1654-48F4-EA5B-882F-055200472A73}"/>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AB90DC-363B-04B7-68F9-A00E18025309}"/>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DD1158-FE85-4FCE-1C1B-CB7D7FB30B60}"/>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DB83528F-E9E6-C537-6CAE-F26729243378}"/>
              </a:ext>
            </a:extLst>
          </p:cNvPr>
          <p:cNvSpPr>
            <a:spLocks noGrp="1"/>
          </p:cNvSpPr>
          <p:nvPr>
            <p:ph type="dt" sz="half" idx="10"/>
          </p:nvPr>
        </p:nvSpPr>
        <p:spPr/>
        <p:txBody>
          <a:bodyPr/>
          <a:lstStyle/>
          <a:p>
            <a:fld id="{E3A368FA-3373-4AC0-A990-D788609C2A6E}" type="datetimeFigureOut">
              <a:rPr lang="en-GB" smtClean="0"/>
              <a:t>08/01/2024</a:t>
            </a:fld>
            <a:endParaRPr lang="en-GB"/>
          </a:p>
        </p:txBody>
      </p:sp>
      <p:sp>
        <p:nvSpPr>
          <p:cNvPr id="6" name="Footer Placeholder 5">
            <a:extLst>
              <a:ext uri="{FF2B5EF4-FFF2-40B4-BE49-F238E27FC236}">
                <a16:creationId xmlns:a16="http://schemas.microsoft.com/office/drawing/2014/main" id="{9E8C158B-2EBA-0AB6-8D36-BA181F7482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A0F466-62D6-A5E6-66FC-782ED52714B3}"/>
              </a:ext>
            </a:extLst>
          </p:cNvPr>
          <p:cNvSpPr>
            <a:spLocks noGrp="1"/>
          </p:cNvSpPr>
          <p:nvPr>
            <p:ph type="sldNum" sz="quarter" idx="12"/>
          </p:nvPr>
        </p:nvSpPr>
        <p:spPr/>
        <p:txBody>
          <a:bodyPr/>
          <a:lstStyle/>
          <a:p>
            <a:fld id="{A8D335C5-D82B-442D-A456-86BF28B3CC03}" type="slidenum">
              <a:rPr lang="en-GB" smtClean="0"/>
              <a:t>‹#›</a:t>
            </a:fld>
            <a:endParaRPr lang="en-GB"/>
          </a:p>
        </p:txBody>
      </p:sp>
    </p:spTree>
    <p:extLst>
      <p:ext uri="{BB962C8B-B14F-4D97-AF65-F5344CB8AC3E}">
        <p14:creationId xmlns:p14="http://schemas.microsoft.com/office/powerpoint/2010/main" val="136766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70098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B6BB0-9757-3F52-BCF6-9DA2F7D17942}"/>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E21FF3-554C-3FE3-BAEC-9A99E4DB2F50}"/>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a:p>
        </p:txBody>
      </p:sp>
      <p:sp>
        <p:nvSpPr>
          <p:cNvPr id="4" name="Text Placeholder 3">
            <a:extLst>
              <a:ext uri="{FF2B5EF4-FFF2-40B4-BE49-F238E27FC236}">
                <a16:creationId xmlns:a16="http://schemas.microsoft.com/office/drawing/2014/main" id="{0548A6C0-EE75-2086-4FC6-F78F62C9200C}"/>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3B39510E-3F43-0247-7B29-2C2B630723DB}"/>
              </a:ext>
            </a:extLst>
          </p:cNvPr>
          <p:cNvSpPr>
            <a:spLocks noGrp="1"/>
          </p:cNvSpPr>
          <p:nvPr>
            <p:ph type="dt" sz="half" idx="10"/>
          </p:nvPr>
        </p:nvSpPr>
        <p:spPr/>
        <p:txBody>
          <a:bodyPr/>
          <a:lstStyle/>
          <a:p>
            <a:fld id="{E3A368FA-3373-4AC0-A990-D788609C2A6E}" type="datetimeFigureOut">
              <a:rPr lang="en-GB" smtClean="0"/>
              <a:t>08/01/2024</a:t>
            </a:fld>
            <a:endParaRPr lang="en-GB"/>
          </a:p>
        </p:txBody>
      </p:sp>
      <p:sp>
        <p:nvSpPr>
          <p:cNvPr id="6" name="Footer Placeholder 5">
            <a:extLst>
              <a:ext uri="{FF2B5EF4-FFF2-40B4-BE49-F238E27FC236}">
                <a16:creationId xmlns:a16="http://schemas.microsoft.com/office/drawing/2014/main" id="{BCE25A96-B52D-80A2-B6D7-06E2C3C9AF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32C32B-EB49-2B89-3AA9-291D791D9615}"/>
              </a:ext>
            </a:extLst>
          </p:cNvPr>
          <p:cNvSpPr>
            <a:spLocks noGrp="1"/>
          </p:cNvSpPr>
          <p:nvPr>
            <p:ph type="sldNum" sz="quarter" idx="12"/>
          </p:nvPr>
        </p:nvSpPr>
        <p:spPr/>
        <p:txBody>
          <a:bodyPr/>
          <a:lstStyle/>
          <a:p>
            <a:fld id="{A8D335C5-D82B-442D-A456-86BF28B3CC03}" type="slidenum">
              <a:rPr lang="en-GB" smtClean="0"/>
              <a:t>‹#›</a:t>
            </a:fld>
            <a:endParaRPr lang="en-GB"/>
          </a:p>
        </p:txBody>
      </p:sp>
    </p:spTree>
    <p:extLst>
      <p:ext uri="{BB962C8B-B14F-4D97-AF65-F5344CB8AC3E}">
        <p14:creationId xmlns:p14="http://schemas.microsoft.com/office/powerpoint/2010/main" val="1827122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71C9-9E73-851A-C22A-807509B888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FA1205-E0B5-D065-43DB-91A0D9F2F0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877736-1F32-62C4-2DE2-EA07D223E6B2}"/>
              </a:ext>
            </a:extLst>
          </p:cNvPr>
          <p:cNvSpPr>
            <a:spLocks noGrp="1"/>
          </p:cNvSpPr>
          <p:nvPr>
            <p:ph type="dt" sz="half" idx="10"/>
          </p:nvPr>
        </p:nvSpPr>
        <p:spPr/>
        <p:txBody>
          <a:bodyPr/>
          <a:lstStyle/>
          <a:p>
            <a:fld id="{E3A368FA-3373-4AC0-A990-D788609C2A6E}" type="datetimeFigureOut">
              <a:rPr lang="en-GB" smtClean="0"/>
              <a:t>08/01/2024</a:t>
            </a:fld>
            <a:endParaRPr lang="en-GB"/>
          </a:p>
        </p:txBody>
      </p:sp>
      <p:sp>
        <p:nvSpPr>
          <p:cNvPr id="5" name="Footer Placeholder 4">
            <a:extLst>
              <a:ext uri="{FF2B5EF4-FFF2-40B4-BE49-F238E27FC236}">
                <a16:creationId xmlns:a16="http://schemas.microsoft.com/office/drawing/2014/main" id="{D831FD5D-D12A-4DD9-5D46-71E8E813D8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ED28BF-7C29-4C21-8A5D-1530A8D76A76}"/>
              </a:ext>
            </a:extLst>
          </p:cNvPr>
          <p:cNvSpPr>
            <a:spLocks noGrp="1"/>
          </p:cNvSpPr>
          <p:nvPr>
            <p:ph type="sldNum" sz="quarter" idx="12"/>
          </p:nvPr>
        </p:nvSpPr>
        <p:spPr/>
        <p:txBody>
          <a:bodyPr/>
          <a:lstStyle/>
          <a:p>
            <a:fld id="{A8D335C5-D82B-442D-A456-86BF28B3CC03}" type="slidenum">
              <a:rPr lang="en-GB" smtClean="0"/>
              <a:t>‹#›</a:t>
            </a:fld>
            <a:endParaRPr lang="en-GB"/>
          </a:p>
        </p:txBody>
      </p:sp>
    </p:spTree>
    <p:extLst>
      <p:ext uri="{BB962C8B-B14F-4D97-AF65-F5344CB8AC3E}">
        <p14:creationId xmlns:p14="http://schemas.microsoft.com/office/powerpoint/2010/main" val="1568899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602FA7-6BD8-E8EE-EEA5-F8677D34EC04}"/>
              </a:ext>
            </a:extLst>
          </p:cNvPr>
          <p:cNvSpPr>
            <a:spLocks noGrp="1"/>
          </p:cNvSpPr>
          <p:nvPr>
            <p:ph type="title" orient="vert"/>
          </p:nvPr>
        </p:nvSpPr>
        <p:spPr>
          <a:xfrm>
            <a:off x="4907756" y="527403"/>
            <a:ext cx="1478756" cy="839487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26F7A9-0A54-685F-6CE2-2359F4619986}"/>
              </a:ext>
            </a:extLst>
          </p:cNvPr>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FD378E-60C8-E807-190C-992E7B975F41}"/>
              </a:ext>
            </a:extLst>
          </p:cNvPr>
          <p:cNvSpPr>
            <a:spLocks noGrp="1"/>
          </p:cNvSpPr>
          <p:nvPr>
            <p:ph type="dt" sz="half" idx="10"/>
          </p:nvPr>
        </p:nvSpPr>
        <p:spPr/>
        <p:txBody>
          <a:bodyPr/>
          <a:lstStyle/>
          <a:p>
            <a:fld id="{E3A368FA-3373-4AC0-A990-D788609C2A6E}" type="datetimeFigureOut">
              <a:rPr lang="en-GB" smtClean="0"/>
              <a:t>08/01/2024</a:t>
            </a:fld>
            <a:endParaRPr lang="en-GB"/>
          </a:p>
        </p:txBody>
      </p:sp>
      <p:sp>
        <p:nvSpPr>
          <p:cNvPr id="5" name="Footer Placeholder 4">
            <a:extLst>
              <a:ext uri="{FF2B5EF4-FFF2-40B4-BE49-F238E27FC236}">
                <a16:creationId xmlns:a16="http://schemas.microsoft.com/office/drawing/2014/main" id="{9E4299F9-7E97-2E04-60A7-C3378657C8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CE1F31-5057-6F81-D950-90ABBFD54993}"/>
              </a:ext>
            </a:extLst>
          </p:cNvPr>
          <p:cNvSpPr>
            <a:spLocks noGrp="1"/>
          </p:cNvSpPr>
          <p:nvPr>
            <p:ph type="sldNum" sz="quarter" idx="12"/>
          </p:nvPr>
        </p:nvSpPr>
        <p:spPr/>
        <p:txBody>
          <a:bodyPr/>
          <a:lstStyle/>
          <a:p>
            <a:fld id="{A8D335C5-D82B-442D-A456-86BF28B3CC03}" type="slidenum">
              <a:rPr lang="en-GB" smtClean="0"/>
              <a:t>‹#›</a:t>
            </a:fld>
            <a:endParaRPr lang="en-GB"/>
          </a:p>
        </p:txBody>
      </p:sp>
    </p:spTree>
    <p:extLst>
      <p:ext uri="{BB962C8B-B14F-4D97-AF65-F5344CB8AC3E}">
        <p14:creationId xmlns:p14="http://schemas.microsoft.com/office/powerpoint/2010/main" val="26807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154"/>
            </a:lvl1pPr>
          </a:lstStyle>
          <a:p>
            <a:r>
              <a:rPr lang="en-US" dirty="0"/>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662">
                <a:solidFill>
                  <a:schemeClr val="tx1"/>
                </a:solidFill>
              </a:defRPr>
            </a:lvl1pPr>
            <a:lvl2pPr marL="316520" indent="0">
              <a:buNone/>
              <a:defRPr sz="1385">
                <a:solidFill>
                  <a:schemeClr val="tx1">
                    <a:tint val="75000"/>
                  </a:schemeClr>
                </a:solidFill>
              </a:defRPr>
            </a:lvl2pPr>
            <a:lvl3pPr marL="633039" indent="0">
              <a:buNone/>
              <a:defRPr sz="1246">
                <a:solidFill>
                  <a:schemeClr val="tx1">
                    <a:tint val="75000"/>
                  </a:schemeClr>
                </a:solidFill>
              </a:defRPr>
            </a:lvl3pPr>
            <a:lvl4pPr marL="949559" indent="0">
              <a:buNone/>
              <a:defRPr sz="1108">
                <a:solidFill>
                  <a:schemeClr val="tx1">
                    <a:tint val="75000"/>
                  </a:schemeClr>
                </a:solidFill>
              </a:defRPr>
            </a:lvl4pPr>
            <a:lvl5pPr marL="1266078" indent="0">
              <a:buNone/>
              <a:defRPr sz="1108">
                <a:solidFill>
                  <a:schemeClr val="tx1">
                    <a:tint val="75000"/>
                  </a:schemeClr>
                </a:solidFill>
              </a:defRPr>
            </a:lvl5pPr>
            <a:lvl6pPr marL="1582598" indent="0">
              <a:buNone/>
              <a:defRPr sz="1108">
                <a:solidFill>
                  <a:schemeClr val="tx1">
                    <a:tint val="75000"/>
                  </a:schemeClr>
                </a:solidFill>
              </a:defRPr>
            </a:lvl6pPr>
            <a:lvl7pPr marL="1899117" indent="0">
              <a:buNone/>
              <a:defRPr sz="1108">
                <a:solidFill>
                  <a:schemeClr val="tx1">
                    <a:tint val="75000"/>
                  </a:schemeClr>
                </a:solidFill>
              </a:defRPr>
            </a:lvl7pPr>
            <a:lvl8pPr marL="2215637" indent="0">
              <a:buNone/>
              <a:defRPr sz="1108">
                <a:solidFill>
                  <a:schemeClr val="tx1">
                    <a:tint val="75000"/>
                  </a:schemeClr>
                </a:solidFill>
              </a:defRPr>
            </a:lvl8pPr>
            <a:lvl9pPr marL="2532156" indent="0">
              <a:buNone/>
              <a:defRPr sz="1108">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0952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405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dirty="0"/>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662" b="1"/>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dirty="0"/>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662" b="1"/>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dirty="0"/>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74294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3982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3346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215"/>
            </a:lvl1pPr>
          </a:lstStyle>
          <a:p>
            <a:r>
              <a:rPr lang="en-US" dirty="0"/>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215"/>
            </a:lvl1pPr>
            <a:lvl2pPr>
              <a:defRPr sz="1938"/>
            </a:lvl2pPr>
            <a:lvl3pPr>
              <a:defRPr sz="1662"/>
            </a:lvl3pPr>
            <a:lvl4pPr>
              <a:defRPr sz="1385"/>
            </a:lvl4pPr>
            <a:lvl5pPr>
              <a:defRPr sz="1385"/>
            </a:lvl5pPr>
            <a:lvl6pPr>
              <a:defRPr sz="1385"/>
            </a:lvl6pPr>
            <a:lvl7pPr>
              <a:defRPr sz="1385"/>
            </a:lvl7pPr>
            <a:lvl8pPr>
              <a:defRPr sz="1385"/>
            </a:lvl8pPr>
            <a:lvl9pPr>
              <a:defRPr sz="138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108"/>
            </a:lvl1pPr>
            <a:lvl2pPr marL="316520" indent="0">
              <a:buNone/>
              <a:defRPr sz="969"/>
            </a:lvl2pPr>
            <a:lvl3pPr marL="633039" indent="0">
              <a:buNone/>
              <a:defRPr sz="831"/>
            </a:lvl3pPr>
            <a:lvl4pPr marL="949559" indent="0">
              <a:buNone/>
              <a:defRPr sz="692"/>
            </a:lvl4pPr>
            <a:lvl5pPr marL="1266078" indent="0">
              <a:buNone/>
              <a:defRPr sz="692"/>
            </a:lvl5pPr>
            <a:lvl6pPr marL="1582598" indent="0">
              <a:buNone/>
              <a:defRPr sz="692"/>
            </a:lvl6pPr>
            <a:lvl7pPr marL="1899117" indent="0">
              <a:buNone/>
              <a:defRPr sz="692"/>
            </a:lvl7pPr>
            <a:lvl8pPr marL="2215637" indent="0">
              <a:buNone/>
              <a:defRPr sz="692"/>
            </a:lvl8pPr>
            <a:lvl9pPr marL="2532156" indent="0">
              <a:buNone/>
              <a:defRPr sz="692"/>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6881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215"/>
            </a:lvl1pPr>
          </a:lstStyle>
          <a:p>
            <a:r>
              <a:rPr lang="en-US" dirty="0"/>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215"/>
            </a:lvl1pPr>
            <a:lvl2pPr marL="316520" indent="0">
              <a:buNone/>
              <a:defRPr sz="1938"/>
            </a:lvl2pPr>
            <a:lvl3pPr marL="633039" indent="0">
              <a:buNone/>
              <a:defRPr sz="1662"/>
            </a:lvl3pPr>
            <a:lvl4pPr marL="949559" indent="0">
              <a:buNone/>
              <a:defRPr sz="1385"/>
            </a:lvl4pPr>
            <a:lvl5pPr marL="1266078" indent="0">
              <a:buNone/>
              <a:defRPr sz="1385"/>
            </a:lvl5pPr>
            <a:lvl6pPr marL="1582598" indent="0">
              <a:buNone/>
              <a:defRPr sz="1385"/>
            </a:lvl6pPr>
            <a:lvl7pPr marL="1899117" indent="0">
              <a:buNone/>
              <a:defRPr sz="1385"/>
            </a:lvl7pPr>
            <a:lvl8pPr marL="2215637" indent="0">
              <a:buNone/>
              <a:defRPr sz="1385"/>
            </a:lvl8pPr>
            <a:lvl9pPr marL="2532156" indent="0">
              <a:buNone/>
              <a:defRPr sz="1385"/>
            </a:lvl9pPr>
          </a:lstStyle>
          <a:p>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108"/>
            </a:lvl1pPr>
            <a:lvl2pPr marL="316520" indent="0">
              <a:buNone/>
              <a:defRPr sz="969"/>
            </a:lvl2pPr>
            <a:lvl3pPr marL="633039" indent="0">
              <a:buNone/>
              <a:defRPr sz="831"/>
            </a:lvl3pPr>
            <a:lvl4pPr marL="949559" indent="0">
              <a:buNone/>
              <a:defRPr sz="692"/>
            </a:lvl4pPr>
            <a:lvl5pPr marL="1266078" indent="0">
              <a:buNone/>
              <a:defRPr sz="692"/>
            </a:lvl5pPr>
            <a:lvl6pPr marL="1582598" indent="0">
              <a:buNone/>
              <a:defRPr sz="692"/>
            </a:lvl6pPr>
            <a:lvl7pPr marL="1899117" indent="0">
              <a:buNone/>
              <a:defRPr sz="692"/>
            </a:lvl7pPr>
            <a:lvl8pPr marL="2215637" indent="0">
              <a:buNone/>
              <a:defRPr sz="692"/>
            </a:lvl8pPr>
            <a:lvl9pPr marL="2532156" indent="0">
              <a:buNone/>
              <a:defRPr sz="692"/>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931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831">
                <a:solidFill>
                  <a:schemeClr val="tx1">
                    <a:tint val="75000"/>
                  </a:schemeClr>
                </a:solidFill>
              </a:defRPr>
            </a:lvl1pPr>
          </a:lstStyle>
          <a:p>
            <a:fld id="{C764DE79-268F-4C1A-8933-263129D2AF90}" type="datetimeFigureOut">
              <a:rPr lang="en-US" dirty="0"/>
              <a:t>1/8/2024</a:t>
            </a:fld>
            <a:endParaRPr lang="en-US"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83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831">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562279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BA4C01-9B62-26EC-D4F4-A5476621E450}"/>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4EB43B-8CC3-76F5-FABD-BB39405D6DBB}"/>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0A1C1E-4EDC-2360-4497-DBCE2F3EA6A4}"/>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E3A368FA-3373-4AC0-A990-D788609C2A6E}" type="datetimeFigureOut">
              <a:rPr lang="en-GB" smtClean="0"/>
              <a:t>08/01/2024</a:t>
            </a:fld>
            <a:endParaRPr lang="en-GB"/>
          </a:p>
        </p:txBody>
      </p:sp>
      <p:sp>
        <p:nvSpPr>
          <p:cNvPr id="5" name="Footer Placeholder 4">
            <a:extLst>
              <a:ext uri="{FF2B5EF4-FFF2-40B4-BE49-F238E27FC236}">
                <a16:creationId xmlns:a16="http://schemas.microsoft.com/office/drawing/2014/main" id="{34A8AC8E-4AE0-25CE-AD2B-B4F8ABB62FEA}"/>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E7E26E-FE75-803E-7893-178D58126E22}"/>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A8D335C5-D82B-442D-A456-86BF28B3CC03}" type="slidenum">
              <a:rPr lang="en-GB" smtClean="0"/>
              <a:t>‹#›</a:t>
            </a:fld>
            <a:endParaRPr lang="en-GB"/>
          </a:p>
        </p:txBody>
      </p:sp>
    </p:spTree>
    <p:extLst>
      <p:ext uri="{BB962C8B-B14F-4D97-AF65-F5344CB8AC3E}">
        <p14:creationId xmlns:p14="http://schemas.microsoft.com/office/powerpoint/2010/main" val="2143270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www.google.co.uk/search?safe=active&amp;sca_esv=589059757&amp;q=collectively&amp;si=ALGXSlaVHN-2QMLnZeLOkIlLjnKyTaAC183KAUivMUNE2r4Dq4HbJkKJlZPcOUSVbvei6LhezZhzyhYnHmA1JsyBqtj12AVyrKKVanUcV7FJFUpM-KzwoLc%3D&amp;expnd=1" TargetMode="External"/><Relationship Id="rId3" Type="http://schemas.openxmlformats.org/officeDocument/2006/relationships/image" Target="../media/image16.png"/><Relationship Id="rId7" Type="http://schemas.openxmlformats.org/officeDocument/2006/relationships/hyperlink" Target="https://www.google.co.uk/search?safe=active&amp;sca_esv=589059757&amp;q=manifestations&amp;si=ALGXSlaUtFsDtoqkZ-6ghxYf-ukHExCvKive6SeWimDvdeSW7XJCq85GDz3Nxz5FoXUYuPeXSmO-1YdV2RhWwxmJHPp5m1avafeQmO3-wWcVnmPqY-3tQho%3D&amp;expnd=1" TargetMode="External"/><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0" Type="http://schemas.openxmlformats.org/officeDocument/2006/relationships/image" Target="../media/image21.jpeg"/><Relationship Id="rId4" Type="http://schemas.openxmlformats.org/officeDocument/2006/relationships/image" Target="../media/image17.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82A54-7C6D-A690-A2B3-F223CB1EF4F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572FB1B-8C5B-532B-6A6D-2E13F1B1E377}"/>
              </a:ext>
            </a:extLst>
          </p:cNvPr>
          <p:cNvSpPr txBox="1"/>
          <p:nvPr/>
        </p:nvSpPr>
        <p:spPr>
          <a:xfrm>
            <a:off x="1347354" y="2957945"/>
            <a:ext cx="4163290" cy="15773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50" dirty="0"/>
              <a:t>Food</a:t>
            </a:r>
            <a:endParaRPr lang="en-US" dirty="0"/>
          </a:p>
        </p:txBody>
      </p:sp>
    </p:spTree>
    <p:extLst>
      <p:ext uri="{BB962C8B-B14F-4D97-AF65-F5344CB8AC3E}">
        <p14:creationId xmlns:p14="http://schemas.microsoft.com/office/powerpoint/2010/main" val="274775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7AE86-19C3-8059-604E-048CA178A0AE}"/>
              </a:ext>
            </a:extLst>
          </p:cNvPr>
          <p:cNvPicPr>
            <a:picLocks noChangeAspect="1"/>
          </p:cNvPicPr>
          <p:nvPr/>
        </p:nvPicPr>
        <p:blipFill>
          <a:blip r:embed="rId2"/>
          <a:stretch>
            <a:fillRect/>
          </a:stretch>
        </p:blipFill>
        <p:spPr>
          <a:xfrm rot="-5400000">
            <a:off x="-1308933" y="1785923"/>
            <a:ext cx="9539556" cy="6299358"/>
          </a:xfrm>
          <a:prstGeom prst="rect">
            <a:avLst/>
          </a:prstGeom>
        </p:spPr>
      </p:pic>
    </p:spTree>
    <p:extLst>
      <p:ext uri="{BB962C8B-B14F-4D97-AF65-F5344CB8AC3E}">
        <p14:creationId xmlns:p14="http://schemas.microsoft.com/office/powerpoint/2010/main" val="3476499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showing how to cook food">
            <a:extLst>
              <a:ext uri="{FF2B5EF4-FFF2-40B4-BE49-F238E27FC236}">
                <a16:creationId xmlns:a16="http://schemas.microsoft.com/office/drawing/2014/main" id="{4B1BD2BF-E4E7-FF63-A768-A5BF959CF3E3}"/>
              </a:ext>
            </a:extLst>
          </p:cNvPr>
          <p:cNvPicPr>
            <a:picLocks noChangeAspect="1"/>
          </p:cNvPicPr>
          <p:nvPr/>
        </p:nvPicPr>
        <p:blipFill>
          <a:blip r:embed="rId2"/>
          <a:stretch>
            <a:fillRect/>
          </a:stretch>
        </p:blipFill>
        <p:spPr>
          <a:xfrm rot="16200000">
            <a:off x="-1327766" y="1876725"/>
            <a:ext cx="9363710" cy="6268340"/>
          </a:xfrm>
          <a:prstGeom prst="rect">
            <a:avLst/>
          </a:prstGeom>
        </p:spPr>
      </p:pic>
    </p:spTree>
    <p:extLst>
      <p:ext uri="{BB962C8B-B14F-4D97-AF65-F5344CB8AC3E}">
        <p14:creationId xmlns:p14="http://schemas.microsoft.com/office/powerpoint/2010/main" val="371861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82A54-7C6D-A690-A2B3-F223CB1EF4F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572FB1B-8C5B-532B-6A6D-2E13F1B1E377}"/>
              </a:ext>
            </a:extLst>
          </p:cNvPr>
          <p:cNvSpPr txBox="1"/>
          <p:nvPr/>
        </p:nvSpPr>
        <p:spPr>
          <a:xfrm>
            <a:off x="1347354" y="2957945"/>
            <a:ext cx="4163290" cy="15773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50" dirty="0"/>
              <a:t>3D</a:t>
            </a:r>
            <a:endParaRPr lang="en-US" dirty="0"/>
          </a:p>
        </p:txBody>
      </p:sp>
    </p:spTree>
    <p:extLst>
      <p:ext uri="{BB962C8B-B14F-4D97-AF65-F5344CB8AC3E}">
        <p14:creationId xmlns:p14="http://schemas.microsoft.com/office/powerpoint/2010/main" val="180928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Graphical user interface, application&#10;&#10;Description automatically generated">
            <a:extLst>
              <a:ext uri="{FF2B5EF4-FFF2-40B4-BE49-F238E27FC236}">
                <a16:creationId xmlns:a16="http://schemas.microsoft.com/office/drawing/2014/main" id="{630379E4-32A5-E67B-8DD0-670880ACDB1C}"/>
              </a:ext>
            </a:extLst>
          </p:cNvPr>
          <p:cNvPicPr>
            <a:picLocks noChangeAspect="1"/>
          </p:cNvPicPr>
          <p:nvPr/>
        </p:nvPicPr>
        <p:blipFill>
          <a:blip r:embed="rId3"/>
          <a:stretch>
            <a:fillRect/>
          </a:stretch>
        </p:blipFill>
        <p:spPr>
          <a:xfrm>
            <a:off x="166091" y="6153243"/>
            <a:ext cx="5263659" cy="3612228"/>
          </a:xfrm>
          <a:prstGeom prst="rect">
            <a:avLst/>
          </a:prstGeom>
        </p:spPr>
      </p:pic>
      <p:pic>
        <p:nvPicPr>
          <p:cNvPr id="3" name="Picture 2" descr="A collage of images of robots&#10;&#10;Description automatically generated">
            <a:extLst>
              <a:ext uri="{FF2B5EF4-FFF2-40B4-BE49-F238E27FC236}">
                <a16:creationId xmlns:a16="http://schemas.microsoft.com/office/drawing/2014/main" id="{B8FE1951-80B1-D40A-77EB-D2CBF4624BD6}"/>
              </a:ext>
            </a:extLst>
          </p:cNvPr>
          <p:cNvPicPr>
            <a:picLocks noChangeAspect="1"/>
          </p:cNvPicPr>
          <p:nvPr/>
        </p:nvPicPr>
        <p:blipFill>
          <a:blip r:embed="rId4"/>
          <a:stretch>
            <a:fillRect/>
          </a:stretch>
        </p:blipFill>
        <p:spPr>
          <a:xfrm>
            <a:off x="70694" y="66416"/>
            <a:ext cx="2448960" cy="1838325"/>
          </a:xfrm>
          <a:prstGeom prst="rect">
            <a:avLst/>
          </a:prstGeom>
        </p:spPr>
      </p:pic>
      <p:sp>
        <p:nvSpPr>
          <p:cNvPr id="4" name="TextBox 1">
            <a:extLst>
              <a:ext uri="{FF2B5EF4-FFF2-40B4-BE49-F238E27FC236}">
                <a16:creationId xmlns:a16="http://schemas.microsoft.com/office/drawing/2014/main" id="{7E68E781-D3E4-0223-40FB-3ACE209C8990}"/>
              </a:ext>
            </a:extLst>
          </p:cNvPr>
          <p:cNvSpPr txBox="1"/>
          <p:nvPr/>
        </p:nvSpPr>
        <p:spPr>
          <a:xfrm>
            <a:off x="2526189" y="511466"/>
            <a:ext cx="4181392" cy="954107"/>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0" i="0" dirty="0">
                <a:solidFill>
                  <a:srgbClr val="000000"/>
                </a:solidFill>
                <a:effectLst/>
                <a:latin typeface="Century Gothic" panose="020B0502020202020204" pitchFamily="34" charset="0"/>
              </a:rPr>
              <a:t>Design, Make and Evaluate a robot toy to be sold at Bradford Museum of Film and Photography using robots from science fiction films, as design inspiration. </a:t>
            </a:r>
          </a:p>
        </p:txBody>
      </p:sp>
      <p:sp>
        <p:nvSpPr>
          <p:cNvPr id="5" name="Rectangle: Rounded Corners 4">
            <a:extLst>
              <a:ext uri="{FF2B5EF4-FFF2-40B4-BE49-F238E27FC236}">
                <a16:creationId xmlns:a16="http://schemas.microsoft.com/office/drawing/2014/main" id="{D8ECFB4F-23CF-7C6C-3014-063BCEF59EB0}"/>
              </a:ext>
            </a:extLst>
          </p:cNvPr>
          <p:cNvSpPr/>
          <p:nvPr/>
        </p:nvSpPr>
        <p:spPr>
          <a:xfrm>
            <a:off x="4340249" y="131176"/>
            <a:ext cx="2347568" cy="321277"/>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000" b="1" dirty="0">
                <a:solidFill>
                  <a:schemeClr val="tx1"/>
                </a:solidFill>
                <a:latin typeface="Century Gothic" panose="020B0502020202020204" pitchFamily="34" charset="0"/>
                <a:cs typeface="Calibri"/>
              </a:rPr>
              <a:t>The design brief</a:t>
            </a:r>
          </a:p>
        </p:txBody>
      </p:sp>
      <p:pic>
        <p:nvPicPr>
          <p:cNvPr id="7" name="Picture 6" descr="A glass building with white text on it&#10;&#10;Description automatically generated">
            <a:extLst>
              <a:ext uri="{FF2B5EF4-FFF2-40B4-BE49-F238E27FC236}">
                <a16:creationId xmlns:a16="http://schemas.microsoft.com/office/drawing/2014/main" id="{79A08B00-10DE-E0EA-0D31-121906F84514}"/>
              </a:ext>
            </a:extLst>
          </p:cNvPr>
          <p:cNvPicPr>
            <a:picLocks noChangeAspect="1"/>
          </p:cNvPicPr>
          <p:nvPr/>
        </p:nvPicPr>
        <p:blipFill>
          <a:blip r:embed="rId5"/>
          <a:stretch>
            <a:fillRect/>
          </a:stretch>
        </p:blipFill>
        <p:spPr>
          <a:xfrm>
            <a:off x="4730171" y="1524543"/>
            <a:ext cx="1909755" cy="1119218"/>
          </a:xfrm>
          <a:prstGeom prst="rect">
            <a:avLst/>
          </a:prstGeom>
        </p:spPr>
      </p:pic>
      <p:sp>
        <p:nvSpPr>
          <p:cNvPr id="9" name="Rectangle: Rounded Corners 8">
            <a:extLst>
              <a:ext uri="{FF2B5EF4-FFF2-40B4-BE49-F238E27FC236}">
                <a16:creationId xmlns:a16="http://schemas.microsoft.com/office/drawing/2014/main" id="{392DFFDB-0E7A-62B4-4B5C-7DAF3FC5605B}"/>
              </a:ext>
            </a:extLst>
          </p:cNvPr>
          <p:cNvSpPr/>
          <p:nvPr/>
        </p:nvSpPr>
        <p:spPr>
          <a:xfrm>
            <a:off x="120609" y="1851662"/>
            <a:ext cx="2626290" cy="730752"/>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tx1"/>
                </a:solidFill>
                <a:latin typeface="Century Gothic" panose="020B0502020202020204" pitchFamily="34" charset="0"/>
                <a:cs typeface="Calibri"/>
              </a:rPr>
              <a:t>Investigating the work of others </a:t>
            </a:r>
            <a:r>
              <a:rPr lang="en-US" sz="2000" b="1" dirty="0">
                <a:solidFill>
                  <a:schemeClr val="tx1"/>
                </a:solidFill>
                <a:latin typeface="Century Gothic" panose="020B0502020202020204" pitchFamily="34" charset="0"/>
                <a:cs typeface="Calibri"/>
              </a:rPr>
              <a:t>Keith Haring</a:t>
            </a:r>
            <a:endParaRPr lang="en-US" sz="1200" b="1" dirty="0">
              <a:solidFill>
                <a:schemeClr val="tx1"/>
              </a:solidFill>
              <a:latin typeface="Century Gothic" panose="020B0502020202020204" pitchFamily="34" charset="0"/>
              <a:cs typeface="Calibri"/>
            </a:endParaRPr>
          </a:p>
        </p:txBody>
      </p:sp>
      <p:pic>
        <p:nvPicPr>
          <p:cNvPr id="12" name="Picture 11" descr="A blue and white wooden toy&#10;&#10;Description automatically generated">
            <a:extLst>
              <a:ext uri="{FF2B5EF4-FFF2-40B4-BE49-F238E27FC236}">
                <a16:creationId xmlns:a16="http://schemas.microsoft.com/office/drawing/2014/main" id="{848FEF42-5521-E128-0AAE-70F9D79B0602}"/>
              </a:ext>
            </a:extLst>
          </p:cNvPr>
          <p:cNvPicPr>
            <a:picLocks noChangeAspect="1"/>
          </p:cNvPicPr>
          <p:nvPr/>
        </p:nvPicPr>
        <p:blipFill>
          <a:blip r:embed="rId6"/>
          <a:stretch>
            <a:fillRect/>
          </a:stretch>
        </p:blipFill>
        <p:spPr>
          <a:xfrm>
            <a:off x="5330477" y="2650533"/>
            <a:ext cx="1437652" cy="2558447"/>
          </a:xfrm>
          <a:prstGeom prst="rect">
            <a:avLst/>
          </a:prstGeom>
        </p:spPr>
      </p:pic>
      <p:pic>
        <p:nvPicPr>
          <p:cNvPr id="13" name="Picture 12" descr="A colorful wooden toy with a light&#10;&#10;Description automatically generated">
            <a:extLst>
              <a:ext uri="{FF2B5EF4-FFF2-40B4-BE49-F238E27FC236}">
                <a16:creationId xmlns:a16="http://schemas.microsoft.com/office/drawing/2014/main" id="{372C31F9-09EC-D67C-6A65-CC41BB5BB15D}"/>
              </a:ext>
            </a:extLst>
          </p:cNvPr>
          <p:cNvPicPr>
            <a:picLocks noChangeAspect="1"/>
          </p:cNvPicPr>
          <p:nvPr/>
        </p:nvPicPr>
        <p:blipFill>
          <a:blip r:embed="rId7"/>
          <a:stretch>
            <a:fillRect/>
          </a:stretch>
        </p:blipFill>
        <p:spPr>
          <a:xfrm>
            <a:off x="3684200" y="3564927"/>
            <a:ext cx="1778498" cy="2525043"/>
          </a:xfrm>
          <a:prstGeom prst="rect">
            <a:avLst/>
          </a:prstGeom>
        </p:spPr>
      </p:pic>
      <p:pic>
        <p:nvPicPr>
          <p:cNvPr id="8" name="Picture 7">
            <a:extLst>
              <a:ext uri="{FF2B5EF4-FFF2-40B4-BE49-F238E27FC236}">
                <a16:creationId xmlns:a16="http://schemas.microsoft.com/office/drawing/2014/main" id="{FF5FD41A-CA0C-0189-7D2B-0BB39F6E6F41}"/>
              </a:ext>
            </a:extLst>
          </p:cNvPr>
          <p:cNvPicPr>
            <a:picLocks noChangeAspect="1"/>
          </p:cNvPicPr>
          <p:nvPr/>
        </p:nvPicPr>
        <p:blipFill>
          <a:blip r:embed="rId8"/>
          <a:stretch>
            <a:fillRect/>
          </a:stretch>
        </p:blipFill>
        <p:spPr>
          <a:xfrm>
            <a:off x="65066" y="2653220"/>
            <a:ext cx="1857314" cy="958572"/>
          </a:xfrm>
          <a:prstGeom prst="rect">
            <a:avLst/>
          </a:prstGeom>
        </p:spPr>
      </p:pic>
      <p:pic>
        <p:nvPicPr>
          <p:cNvPr id="15" name="Picture 14" descr="Block Bots! | By Kings International College | Facebook">
            <a:extLst>
              <a:ext uri="{FF2B5EF4-FFF2-40B4-BE49-F238E27FC236}">
                <a16:creationId xmlns:a16="http://schemas.microsoft.com/office/drawing/2014/main" id="{2170F1CF-47A0-6257-9E14-2BC2B46C569A}"/>
              </a:ext>
            </a:extLst>
          </p:cNvPr>
          <p:cNvPicPr>
            <a:picLocks noChangeAspect="1"/>
          </p:cNvPicPr>
          <p:nvPr/>
        </p:nvPicPr>
        <p:blipFill>
          <a:blip r:embed="rId9"/>
          <a:stretch>
            <a:fillRect/>
          </a:stretch>
        </p:blipFill>
        <p:spPr>
          <a:xfrm>
            <a:off x="1497228" y="4717883"/>
            <a:ext cx="2117643" cy="1374208"/>
          </a:xfrm>
          <a:prstGeom prst="rect">
            <a:avLst/>
          </a:prstGeom>
        </p:spPr>
      </p:pic>
      <p:pic>
        <p:nvPicPr>
          <p:cNvPr id="11" name="Picture 10" descr="A white box with a blue and black lid&#10;&#10;Description automatically generated">
            <a:extLst>
              <a:ext uri="{FF2B5EF4-FFF2-40B4-BE49-F238E27FC236}">
                <a16:creationId xmlns:a16="http://schemas.microsoft.com/office/drawing/2014/main" id="{01CAF960-5204-22D0-03C8-31948B0535B7}"/>
              </a:ext>
            </a:extLst>
          </p:cNvPr>
          <p:cNvPicPr>
            <a:picLocks noChangeAspect="1"/>
          </p:cNvPicPr>
          <p:nvPr/>
        </p:nvPicPr>
        <p:blipFill>
          <a:blip r:embed="rId10"/>
          <a:stretch>
            <a:fillRect/>
          </a:stretch>
        </p:blipFill>
        <p:spPr>
          <a:xfrm>
            <a:off x="1923112" y="2851464"/>
            <a:ext cx="1921915" cy="1679491"/>
          </a:xfrm>
          <a:prstGeom prst="rect">
            <a:avLst/>
          </a:prstGeom>
        </p:spPr>
      </p:pic>
      <p:pic>
        <p:nvPicPr>
          <p:cNvPr id="16" name="Picture 15" descr="A stack of colorful cubes with images&#10;&#10;Description automatically generated">
            <a:extLst>
              <a:ext uri="{FF2B5EF4-FFF2-40B4-BE49-F238E27FC236}">
                <a16:creationId xmlns:a16="http://schemas.microsoft.com/office/drawing/2014/main" id="{D3A9630C-3487-2D99-7B67-8CC8CD270EF4}"/>
              </a:ext>
            </a:extLst>
          </p:cNvPr>
          <p:cNvPicPr>
            <a:picLocks noChangeAspect="1"/>
          </p:cNvPicPr>
          <p:nvPr/>
        </p:nvPicPr>
        <p:blipFill>
          <a:blip r:embed="rId11"/>
          <a:stretch>
            <a:fillRect/>
          </a:stretch>
        </p:blipFill>
        <p:spPr>
          <a:xfrm>
            <a:off x="35207" y="3622132"/>
            <a:ext cx="1678388" cy="1481554"/>
          </a:xfrm>
          <a:prstGeom prst="rect">
            <a:avLst/>
          </a:prstGeom>
        </p:spPr>
      </p:pic>
      <p:pic>
        <p:nvPicPr>
          <p:cNvPr id="14" name="Picture 13" descr="Block Bot Designing | Teaching Resources">
            <a:extLst>
              <a:ext uri="{FF2B5EF4-FFF2-40B4-BE49-F238E27FC236}">
                <a16:creationId xmlns:a16="http://schemas.microsoft.com/office/drawing/2014/main" id="{03DEA644-2828-073D-6E36-A846B1013FDC}"/>
              </a:ext>
            </a:extLst>
          </p:cNvPr>
          <p:cNvPicPr>
            <a:picLocks noChangeAspect="1"/>
          </p:cNvPicPr>
          <p:nvPr/>
        </p:nvPicPr>
        <p:blipFill>
          <a:blip r:embed="rId12"/>
          <a:stretch>
            <a:fillRect/>
          </a:stretch>
        </p:blipFill>
        <p:spPr>
          <a:xfrm>
            <a:off x="2880567" y="1521911"/>
            <a:ext cx="2076579" cy="1501136"/>
          </a:xfrm>
          <a:prstGeom prst="rect">
            <a:avLst/>
          </a:prstGeom>
        </p:spPr>
      </p:pic>
      <p:pic>
        <p:nvPicPr>
          <p:cNvPr id="6" name="Picture 5" descr="Skills for Electronics (CertHE) | UWTSD">
            <a:extLst>
              <a:ext uri="{FF2B5EF4-FFF2-40B4-BE49-F238E27FC236}">
                <a16:creationId xmlns:a16="http://schemas.microsoft.com/office/drawing/2014/main" id="{9779B4E7-D8E7-9531-2F9C-A518BF60FEC7}"/>
              </a:ext>
            </a:extLst>
          </p:cNvPr>
          <p:cNvPicPr>
            <a:picLocks noChangeAspect="1"/>
          </p:cNvPicPr>
          <p:nvPr/>
        </p:nvPicPr>
        <p:blipFill>
          <a:blip r:embed="rId13"/>
          <a:stretch>
            <a:fillRect/>
          </a:stretch>
        </p:blipFill>
        <p:spPr>
          <a:xfrm rot="-5400000">
            <a:off x="4676531" y="7630724"/>
            <a:ext cx="2818369" cy="1374789"/>
          </a:xfrm>
          <a:prstGeom prst="rect">
            <a:avLst/>
          </a:prstGeom>
        </p:spPr>
      </p:pic>
      <p:sp>
        <p:nvSpPr>
          <p:cNvPr id="10" name="Rectangle: Rounded Corners 9">
            <a:extLst>
              <a:ext uri="{FF2B5EF4-FFF2-40B4-BE49-F238E27FC236}">
                <a16:creationId xmlns:a16="http://schemas.microsoft.com/office/drawing/2014/main" id="{275CD182-0F54-2C8B-D92C-8AC24C9E037B}"/>
              </a:ext>
            </a:extLst>
          </p:cNvPr>
          <p:cNvSpPr/>
          <p:nvPr/>
        </p:nvSpPr>
        <p:spPr>
          <a:xfrm>
            <a:off x="5506477" y="5454552"/>
            <a:ext cx="1305052" cy="321277"/>
          </a:xfrm>
          <a:prstGeom prst="roundRect">
            <a:avLst/>
          </a:prstGeom>
          <a:solidFill>
            <a:schemeClr val="accent1">
              <a:lumMod val="20000"/>
              <a:lumOff val="8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b="1" dirty="0">
                <a:solidFill>
                  <a:schemeClr val="tx1"/>
                </a:solidFill>
                <a:latin typeface="Century Gothic"/>
                <a:cs typeface="Calibri"/>
              </a:rPr>
              <a:t>Electronics</a:t>
            </a:r>
            <a:endParaRPr lang="en-US" sz="1600" dirty="0">
              <a:solidFill>
                <a:schemeClr val="tx1"/>
              </a:solidFill>
            </a:endParaRPr>
          </a:p>
        </p:txBody>
      </p:sp>
      <p:pic>
        <p:nvPicPr>
          <p:cNvPr id="17" name="Picture 16" descr="LED Circuit Design - How to design LED circuits - YouTube">
            <a:extLst>
              <a:ext uri="{FF2B5EF4-FFF2-40B4-BE49-F238E27FC236}">
                <a16:creationId xmlns:a16="http://schemas.microsoft.com/office/drawing/2014/main" id="{F0970DC3-7779-F80F-C2CE-80D8EC601733}"/>
              </a:ext>
            </a:extLst>
          </p:cNvPr>
          <p:cNvPicPr>
            <a:picLocks noChangeAspect="1"/>
          </p:cNvPicPr>
          <p:nvPr/>
        </p:nvPicPr>
        <p:blipFill>
          <a:blip r:embed="rId14"/>
          <a:stretch>
            <a:fillRect/>
          </a:stretch>
        </p:blipFill>
        <p:spPr>
          <a:xfrm>
            <a:off x="5513067" y="6025738"/>
            <a:ext cx="1257976" cy="867754"/>
          </a:xfrm>
          <a:prstGeom prst="rect">
            <a:avLst/>
          </a:prstGeom>
        </p:spPr>
      </p:pic>
    </p:spTree>
    <p:extLst>
      <p:ext uri="{BB962C8B-B14F-4D97-AF65-F5344CB8AC3E}">
        <p14:creationId xmlns:p14="http://schemas.microsoft.com/office/powerpoint/2010/main" val="65478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A898F8-8F71-4F4C-904A-8C4C960ECE56}"/>
              </a:ext>
            </a:extLst>
          </p:cNvPr>
          <p:cNvSpPr/>
          <p:nvPr/>
        </p:nvSpPr>
        <p:spPr>
          <a:xfrm>
            <a:off x="253594" y="261531"/>
            <a:ext cx="6358261" cy="937476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2" name="Picture 2">
            <a:extLst>
              <a:ext uri="{FF2B5EF4-FFF2-40B4-BE49-F238E27FC236}">
                <a16:creationId xmlns:a16="http://schemas.microsoft.com/office/drawing/2014/main" id="{063BCE84-C76F-4E6F-C89F-4A6D8D483856}"/>
              </a:ext>
            </a:extLst>
          </p:cNvPr>
          <p:cNvPicPr>
            <a:picLocks noChangeAspect="1"/>
          </p:cNvPicPr>
          <p:nvPr/>
        </p:nvPicPr>
        <p:blipFill>
          <a:blip r:embed="rId3"/>
          <a:stretch>
            <a:fillRect/>
          </a:stretch>
        </p:blipFill>
        <p:spPr>
          <a:xfrm rot="16200000">
            <a:off x="-1411890" y="1716902"/>
            <a:ext cx="9656425" cy="6334728"/>
          </a:xfrm>
          <a:prstGeom prst="rect">
            <a:avLst/>
          </a:prstGeom>
        </p:spPr>
      </p:pic>
    </p:spTree>
    <p:extLst>
      <p:ext uri="{BB962C8B-B14F-4D97-AF65-F5344CB8AC3E}">
        <p14:creationId xmlns:p14="http://schemas.microsoft.com/office/powerpoint/2010/main" val="3965202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82A54-7C6D-A690-A2B3-F223CB1EF4F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572FB1B-8C5B-532B-6A6D-2E13F1B1E377}"/>
              </a:ext>
            </a:extLst>
          </p:cNvPr>
          <p:cNvSpPr txBox="1"/>
          <p:nvPr/>
        </p:nvSpPr>
        <p:spPr>
          <a:xfrm>
            <a:off x="1347354" y="2957945"/>
            <a:ext cx="4163290" cy="15773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650" dirty="0"/>
              <a:t>Textiles</a:t>
            </a:r>
            <a:endParaRPr lang="en-US" sz="9650" dirty="0">
              <a:cs typeface="Calibri"/>
            </a:endParaRPr>
          </a:p>
        </p:txBody>
      </p:sp>
    </p:spTree>
    <p:extLst>
      <p:ext uri="{BB962C8B-B14F-4D97-AF65-F5344CB8AC3E}">
        <p14:creationId xmlns:p14="http://schemas.microsoft.com/office/powerpoint/2010/main" val="687414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3F8440E-A31D-4509-8969-34ACC67F173F}"/>
              </a:ext>
            </a:extLst>
          </p:cNvPr>
          <p:cNvSpPr txBox="1"/>
          <p:nvPr/>
        </p:nvSpPr>
        <p:spPr>
          <a:xfrm>
            <a:off x="258631" y="440216"/>
            <a:ext cx="6336983" cy="769441"/>
          </a:xfrm>
          <a:prstGeom prst="rect">
            <a:avLst/>
          </a:prstGeom>
          <a:solidFill>
            <a:srgbClr val="7030A0"/>
          </a:solidFill>
          <a:ln w="28575">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pPr>
            <a:r>
              <a:rPr lang="en-GB" sz="1600" dirty="0">
                <a:solidFill>
                  <a:schemeClr val="bg1"/>
                </a:solidFill>
                <a:latin typeface="Arial"/>
                <a:cs typeface="Arial"/>
              </a:rPr>
              <a:t>YEAR 7 TEXTILES – LEARN SHEET 1</a:t>
            </a:r>
            <a:endParaRPr lang="en-GB" b="1" dirty="0">
              <a:solidFill>
                <a:schemeClr val="bg1"/>
              </a:solidFill>
              <a:latin typeface="Calibri"/>
              <a:cs typeface="Calibri"/>
            </a:endParaRPr>
          </a:p>
          <a:p>
            <a:pPr>
              <a:spcBef>
                <a:spcPct val="0"/>
              </a:spcBef>
            </a:pPr>
            <a:r>
              <a:rPr lang="en-GB" sz="1400" dirty="0">
                <a:solidFill>
                  <a:schemeClr val="bg1"/>
                </a:solidFill>
                <a:latin typeface="Arial"/>
                <a:cs typeface="Arial"/>
              </a:rPr>
              <a:t>Understanding uses of textiles in the wider world. And design your own work using ideas collected from research.</a:t>
            </a:r>
          </a:p>
        </p:txBody>
      </p:sp>
      <p:sp>
        <p:nvSpPr>
          <p:cNvPr id="6" name="Rectangle 5">
            <a:extLst>
              <a:ext uri="{FF2B5EF4-FFF2-40B4-BE49-F238E27FC236}">
                <a16:creationId xmlns:a16="http://schemas.microsoft.com/office/drawing/2014/main" id="{2CA898F8-8F71-4F4C-904A-8C4C960ECE56}"/>
              </a:ext>
            </a:extLst>
          </p:cNvPr>
          <p:cNvSpPr/>
          <p:nvPr/>
        </p:nvSpPr>
        <p:spPr>
          <a:xfrm>
            <a:off x="253594" y="328463"/>
            <a:ext cx="6358261" cy="9374762"/>
          </a:xfrm>
          <a:prstGeom prst="rect">
            <a:avLst/>
          </a:prstGeom>
          <a:no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42" name="Content Placeholder 2">
            <a:extLst>
              <a:ext uri="{FF2B5EF4-FFF2-40B4-BE49-F238E27FC236}">
                <a16:creationId xmlns:a16="http://schemas.microsoft.com/office/drawing/2014/main" id="{27B861B2-865E-F52E-BE14-911EA4123B75}"/>
              </a:ext>
            </a:extLst>
          </p:cNvPr>
          <p:cNvSpPr>
            <a:spLocks noGrp="1"/>
          </p:cNvSpPr>
          <p:nvPr/>
        </p:nvSpPr>
        <p:spPr>
          <a:xfrm>
            <a:off x="257272" y="1210446"/>
            <a:ext cx="2468287" cy="2325069"/>
          </a:xfrm>
          <a:prstGeom prst="rect">
            <a:avLst/>
          </a:prstGeom>
          <a:solidFill>
            <a:schemeClr val="accent1">
              <a:lumMod val="60000"/>
              <a:lumOff val="40000"/>
            </a:schemeClr>
          </a:solidFill>
        </p:spPr>
        <p:txBody>
          <a:bodyPr vert="horz" lIns="84406" tIns="42203" rIns="84406" bIns="42203"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1600" b="1" u="sng" dirty="0">
                <a:latin typeface="Arial"/>
                <a:cs typeface="Calibri" panose="020F0502020204030204"/>
              </a:rPr>
              <a:t>What is textiles?</a:t>
            </a:r>
          </a:p>
          <a:p>
            <a:pPr marL="0" indent="0">
              <a:buNone/>
            </a:pPr>
            <a:r>
              <a:rPr lang="en-US" sz="1200" dirty="0">
                <a:latin typeface="Arial"/>
                <a:ea typeface="+mn-lt"/>
                <a:cs typeface="+mn-lt"/>
              </a:rPr>
              <a:t>A textile is a flexible material made by creating an interlocking bundle of yarns or threads, which are produced by spinning raw fibers into long and twisted lengths.</a:t>
            </a:r>
            <a:endParaRPr lang="en-US" sz="1200">
              <a:latin typeface="Arial"/>
              <a:ea typeface="+mn-lt"/>
              <a:cs typeface="Arial"/>
            </a:endParaRPr>
          </a:p>
          <a:p>
            <a:endParaRPr lang="en-US" sz="1200" dirty="0">
              <a:latin typeface="Arial"/>
              <a:ea typeface="+mn-lt"/>
              <a:cs typeface="+mn-lt"/>
            </a:endParaRPr>
          </a:p>
          <a:p>
            <a:pPr marL="0" indent="0">
              <a:buNone/>
            </a:pPr>
            <a:r>
              <a:rPr lang="en-US" sz="1200" dirty="0">
                <a:latin typeface="Arial"/>
                <a:ea typeface="+mn-lt"/>
                <a:cs typeface="+mn-lt"/>
              </a:rPr>
              <a:t>Textiles are then formed by weaving, knitting, crocheting, knotting, tatting, felting, bonding, or braiding these yarns together</a:t>
            </a:r>
            <a:r>
              <a:rPr lang="en-US" sz="1400" dirty="0">
                <a:latin typeface="Arial"/>
                <a:ea typeface="+mn-lt"/>
                <a:cs typeface="+mn-lt"/>
              </a:rPr>
              <a:t>.</a:t>
            </a:r>
            <a:endParaRPr lang="en-US" sz="1400" dirty="0">
              <a:latin typeface="Arial"/>
              <a:cs typeface="Arial"/>
            </a:endParaRPr>
          </a:p>
        </p:txBody>
      </p:sp>
      <p:pic>
        <p:nvPicPr>
          <p:cNvPr id="3" name="Picture 4" descr="A picture containing different, several&#10;&#10;Description automatically generated">
            <a:extLst>
              <a:ext uri="{FF2B5EF4-FFF2-40B4-BE49-F238E27FC236}">
                <a16:creationId xmlns:a16="http://schemas.microsoft.com/office/drawing/2014/main" id="{9FB586A8-7537-B753-97D6-4075676EF7D0}"/>
              </a:ext>
            </a:extLst>
          </p:cNvPr>
          <p:cNvPicPr>
            <a:picLocks noChangeAspect="1"/>
          </p:cNvPicPr>
          <p:nvPr/>
        </p:nvPicPr>
        <p:blipFill>
          <a:blip r:embed="rId3"/>
          <a:stretch>
            <a:fillRect/>
          </a:stretch>
        </p:blipFill>
        <p:spPr>
          <a:xfrm>
            <a:off x="2614994" y="1376414"/>
            <a:ext cx="2072732" cy="1594714"/>
          </a:xfrm>
          <a:prstGeom prst="rect">
            <a:avLst/>
          </a:prstGeom>
        </p:spPr>
      </p:pic>
      <p:sp>
        <p:nvSpPr>
          <p:cNvPr id="44" name="TextBox 1">
            <a:extLst>
              <a:ext uri="{FF2B5EF4-FFF2-40B4-BE49-F238E27FC236}">
                <a16:creationId xmlns:a16="http://schemas.microsoft.com/office/drawing/2014/main" id="{E54E9308-926A-0930-9F33-09A2E699DE06}"/>
              </a:ext>
            </a:extLst>
          </p:cNvPr>
          <p:cNvSpPr txBox="1"/>
          <p:nvPr/>
        </p:nvSpPr>
        <p:spPr>
          <a:xfrm>
            <a:off x="254182" y="4346815"/>
            <a:ext cx="3268820" cy="307777"/>
          </a:xfrm>
          <a:prstGeom prst="rect">
            <a:avLst/>
          </a:prstGeom>
          <a:solidFill>
            <a:schemeClr val="bg1">
              <a:lumMod val="85000"/>
            </a:schemeClr>
          </a:solidFill>
          <a:ln w="28575">
            <a:solidFill>
              <a:srgbClr val="FFFF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a:ea typeface="Calibri" panose="020F0502020204030204"/>
                <a:cs typeface="Arial"/>
              </a:rPr>
              <a:t>Inspiration from </a:t>
            </a:r>
            <a:r>
              <a:rPr lang="en-US" sz="1400" b="1" dirty="0">
                <a:latin typeface="Arial"/>
                <a:ea typeface="Calibri" panose="020F0502020204030204"/>
                <a:cs typeface="Arial"/>
              </a:rPr>
              <a:t>Cultural Diversity </a:t>
            </a:r>
          </a:p>
        </p:txBody>
      </p:sp>
      <p:grpSp>
        <p:nvGrpSpPr>
          <p:cNvPr id="48" name="Group 47">
            <a:extLst>
              <a:ext uri="{FF2B5EF4-FFF2-40B4-BE49-F238E27FC236}">
                <a16:creationId xmlns:a16="http://schemas.microsoft.com/office/drawing/2014/main" id="{C0BEE326-784A-D0F2-6492-9643DA6AAF84}"/>
              </a:ext>
            </a:extLst>
          </p:cNvPr>
          <p:cNvGrpSpPr/>
          <p:nvPr/>
        </p:nvGrpSpPr>
        <p:grpSpPr>
          <a:xfrm>
            <a:off x="216968" y="7136968"/>
            <a:ext cx="3602361" cy="2503379"/>
            <a:chOff x="3156945" y="4330794"/>
            <a:chExt cx="4009114" cy="4930359"/>
          </a:xfrm>
        </p:grpSpPr>
        <p:pic>
          <p:nvPicPr>
            <p:cNvPr id="56" name="Picture 55" descr="A picture containing table&#10;&#10;Description automatically generated">
              <a:extLst>
                <a:ext uri="{FF2B5EF4-FFF2-40B4-BE49-F238E27FC236}">
                  <a16:creationId xmlns:a16="http://schemas.microsoft.com/office/drawing/2014/main" id="{43528AB5-7A99-C8DF-789F-4DEFB6656176}"/>
                </a:ext>
              </a:extLst>
            </p:cNvPr>
            <p:cNvPicPr>
              <a:picLocks noChangeAspect="1"/>
            </p:cNvPicPr>
            <p:nvPr/>
          </p:nvPicPr>
          <p:blipFill>
            <a:blip r:embed="rId4"/>
            <a:stretch>
              <a:fillRect/>
            </a:stretch>
          </p:blipFill>
          <p:spPr>
            <a:xfrm>
              <a:off x="3156945" y="4330794"/>
              <a:ext cx="4009114" cy="4930359"/>
            </a:xfrm>
            <a:prstGeom prst="rect">
              <a:avLst/>
            </a:prstGeom>
          </p:spPr>
        </p:pic>
        <p:sp>
          <p:nvSpPr>
            <p:cNvPr id="57" name="TextBox 5">
              <a:extLst>
                <a:ext uri="{FF2B5EF4-FFF2-40B4-BE49-F238E27FC236}">
                  <a16:creationId xmlns:a16="http://schemas.microsoft.com/office/drawing/2014/main" id="{9AB0A3CB-CF36-0F88-C9BD-A92539C28EB5}"/>
                </a:ext>
              </a:extLst>
            </p:cNvPr>
            <p:cNvSpPr txBox="1"/>
            <p:nvPr/>
          </p:nvSpPr>
          <p:spPr>
            <a:xfrm>
              <a:off x="5970981" y="5833036"/>
              <a:ext cx="1104813" cy="2814894"/>
            </a:xfrm>
            <a:prstGeom prst="rect">
              <a:avLst/>
            </a:prstGeom>
            <a:solidFill>
              <a:schemeClr val="bg1"/>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a:cs typeface="Arial"/>
                </a:rPr>
                <a:t>Evaluate</a:t>
              </a:r>
            </a:p>
            <a:p>
              <a:r>
                <a:rPr lang="en-US" sz="1000" b="1" dirty="0">
                  <a:latin typeface="Arial"/>
                  <a:cs typeface="Arial"/>
                </a:rPr>
                <a:t>What is your opinion? What are the positives and negatives of the piece and why </a:t>
              </a:r>
              <a:endParaRPr lang="en-GB" sz="1000" b="1">
                <a:latin typeface="Arial"/>
                <a:cs typeface="Arial"/>
              </a:endParaRPr>
            </a:p>
          </p:txBody>
        </p:sp>
        <p:sp>
          <p:nvSpPr>
            <p:cNvPr id="58" name="TextBox 3">
              <a:extLst>
                <a:ext uri="{FF2B5EF4-FFF2-40B4-BE49-F238E27FC236}">
                  <a16:creationId xmlns:a16="http://schemas.microsoft.com/office/drawing/2014/main" id="{9506659C-4CCD-6C43-832A-31A9BF5DE486}"/>
                </a:ext>
              </a:extLst>
            </p:cNvPr>
            <p:cNvSpPr txBox="1"/>
            <p:nvPr/>
          </p:nvSpPr>
          <p:spPr>
            <a:xfrm>
              <a:off x="4726745" y="5681841"/>
              <a:ext cx="1317454" cy="3504256"/>
            </a:xfrm>
            <a:prstGeom prst="rect">
              <a:avLst/>
            </a:prstGeom>
            <a:solidFill>
              <a:schemeClr val="bg1"/>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latin typeface="Arial"/>
                  <a:cs typeface="Arial"/>
                </a:rPr>
                <a:t>Describe</a:t>
              </a:r>
            </a:p>
            <a:p>
              <a:r>
                <a:rPr lang="en-US" sz="1050" b="1" dirty="0">
                  <a:latin typeface="Arial"/>
                  <a:cs typeface="Arial"/>
                </a:rPr>
                <a:t>Report specific details. Describe what you see. Describe shapes, colours, patterns </a:t>
              </a:r>
              <a:r>
                <a:rPr lang="en-US" sz="1000" b="1" dirty="0">
                  <a:latin typeface="Arial"/>
                  <a:cs typeface="Arial"/>
                </a:rPr>
                <a:t>a</a:t>
              </a:r>
              <a:r>
                <a:rPr lang="en-US" sz="1050" b="1" dirty="0">
                  <a:latin typeface="Arial"/>
                  <a:cs typeface="Arial"/>
                </a:rPr>
                <a:t>nd layout. </a:t>
              </a:r>
              <a:endParaRPr lang="en-GB" sz="1200" b="1">
                <a:latin typeface="Arial"/>
                <a:cs typeface="Arial"/>
              </a:endParaRPr>
            </a:p>
          </p:txBody>
        </p:sp>
        <p:sp>
          <p:nvSpPr>
            <p:cNvPr id="59" name="TextBox 4">
              <a:extLst>
                <a:ext uri="{FF2B5EF4-FFF2-40B4-BE49-F238E27FC236}">
                  <a16:creationId xmlns:a16="http://schemas.microsoft.com/office/drawing/2014/main" id="{E6B81AB1-9AD7-5B6A-3C1F-E4E10B99A19C}"/>
                </a:ext>
              </a:extLst>
            </p:cNvPr>
            <p:cNvSpPr txBox="1"/>
            <p:nvPr/>
          </p:nvSpPr>
          <p:spPr>
            <a:xfrm>
              <a:off x="3241402" y="5578455"/>
              <a:ext cx="1487917" cy="3469604"/>
            </a:xfrm>
            <a:prstGeom prst="rect">
              <a:avLst/>
            </a:prstGeom>
            <a:solidFill>
              <a:schemeClr val="bg1"/>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latin typeface="Arial"/>
                  <a:cs typeface="Arial"/>
                </a:rPr>
                <a:t>Explain</a:t>
              </a:r>
            </a:p>
            <a:p>
              <a:r>
                <a:rPr lang="en-US" sz="900" b="1" dirty="0">
                  <a:latin typeface="Arial"/>
                  <a:cs typeface="Arial"/>
                </a:rPr>
                <a:t>Introduce key facts about the artist. Then introduce the piece of artwork and explain the theme. </a:t>
              </a:r>
              <a:endParaRPr lang="en-GB" sz="900" b="1">
                <a:latin typeface="Arial"/>
                <a:cs typeface="Arial"/>
              </a:endParaRPr>
            </a:p>
            <a:p>
              <a:r>
                <a:rPr lang="en-US" sz="800" b="1" dirty="0">
                  <a:latin typeface="Arial"/>
                  <a:cs typeface="Arial"/>
                </a:rPr>
                <a:t>Explain</a:t>
              </a:r>
              <a:r>
                <a:rPr lang="en-US" sz="900" b="1" dirty="0">
                  <a:latin typeface="Arial"/>
                  <a:cs typeface="Arial"/>
                </a:rPr>
                <a:t> what has influenced the artist, What materials have been used, sizes and styles/techniques included. </a:t>
              </a:r>
              <a:endParaRPr lang="en-GB" sz="900" b="1">
                <a:latin typeface="Arial"/>
                <a:cs typeface="Arial"/>
              </a:endParaRPr>
            </a:p>
          </p:txBody>
        </p:sp>
      </p:grpSp>
      <p:sp>
        <p:nvSpPr>
          <p:cNvPr id="51" name="Rectangle: Rounded Corners 50">
            <a:extLst>
              <a:ext uri="{FF2B5EF4-FFF2-40B4-BE49-F238E27FC236}">
                <a16:creationId xmlns:a16="http://schemas.microsoft.com/office/drawing/2014/main" id="{FE9A45C8-CBB3-DD64-5985-72837F537B67}"/>
              </a:ext>
            </a:extLst>
          </p:cNvPr>
          <p:cNvSpPr/>
          <p:nvPr/>
        </p:nvSpPr>
        <p:spPr>
          <a:xfrm>
            <a:off x="256790" y="4731192"/>
            <a:ext cx="2783750" cy="235033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b="1" u="sng" dirty="0">
                <a:solidFill>
                  <a:schemeClr val="bg1"/>
                </a:solidFill>
                <a:latin typeface="Arial"/>
                <a:ea typeface="Calibri"/>
                <a:cs typeface="Calibri"/>
              </a:rPr>
              <a:t>Design</a:t>
            </a:r>
            <a:r>
              <a:rPr lang="en-US" sz="1100" b="1" u="sng" dirty="0">
                <a:solidFill>
                  <a:schemeClr val="bg1"/>
                </a:solidFill>
                <a:latin typeface="Arial"/>
                <a:ea typeface="+mn-lt"/>
                <a:cs typeface="+mn-lt"/>
              </a:rPr>
              <a:t> Brief</a:t>
            </a:r>
            <a:endParaRPr lang="en-US">
              <a:ea typeface="Calibri" panose="020F0502020204030204"/>
              <a:cs typeface="Calibri" panose="020F0502020204030204"/>
            </a:endParaRPr>
          </a:p>
          <a:p>
            <a:pPr algn="ctr"/>
            <a:r>
              <a:rPr lang="en-US" sz="1100" dirty="0">
                <a:solidFill>
                  <a:srgbClr val="FFFFFF"/>
                </a:solidFill>
                <a:latin typeface="Arial"/>
                <a:ea typeface="+mn-lt"/>
                <a:cs typeface="Arial"/>
              </a:rPr>
              <a:t>Celebrating Cultural Diversity</a:t>
            </a:r>
          </a:p>
          <a:p>
            <a:pPr algn="ctr"/>
            <a:r>
              <a:rPr lang="en-US" sz="1100" dirty="0">
                <a:solidFill>
                  <a:srgbClr val="FFFFFF"/>
                </a:solidFill>
                <a:latin typeface="Arial"/>
                <a:ea typeface="+mn-lt"/>
                <a:cs typeface="Arial"/>
              </a:rPr>
              <a:t>Culture is a key aspect of who we are and what we look for from others. As a designer/artist, you have been asked to explore the theme of diversity of/in culture within textiles. </a:t>
            </a:r>
          </a:p>
          <a:p>
            <a:pPr algn="ctr"/>
            <a:endParaRPr lang="en-US" sz="1100" dirty="0">
              <a:solidFill>
                <a:srgbClr val="FFFFFF"/>
              </a:solidFill>
              <a:latin typeface="Arial"/>
              <a:ea typeface="+mn-lt"/>
              <a:cs typeface="Arial"/>
            </a:endParaRPr>
          </a:p>
          <a:p>
            <a:pPr algn="ctr"/>
            <a:r>
              <a:rPr lang="en-US" sz="1100" dirty="0">
                <a:solidFill>
                  <a:srgbClr val="FFFFFF"/>
                </a:solidFill>
                <a:latin typeface="Arial"/>
                <a:ea typeface="+mn-lt"/>
                <a:cs typeface="Arial"/>
              </a:rPr>
              <a:t>Design, make and evaluate a printed cushion that is inspired from the experimentation tasks you have carried out. This cushion must be suitable for a room in your home.</a:t>
            </a:r>
            <a:endParaRPr lang="en-US" dirty="0">
              <a:ea typeface="Calibri" panose="020F0502020204030204"/>
              <a:cs typeface="Arial"/>
            </a:endParaRPr>
          </a:p>
        </p:txBody>
      </p:sp>
      <p:sp>
        <p:nvSpPr>
          <p:cNvPr id="53" name="Rectangle: Rounded Corners 52">
            <a:extLst>
              <a:ext uri="{FF2B5EF4-FFF2-40B4-BE49-F238E27FC236}">
                <a16:creationId xmlns:a16="http://schemas.microsoft.com/office/drawing/2014/main" id="{682D352D-0C35-A00D-2EF7-8BACDA64B42C}"/>
              </a:ext>
            </a:extLst>
          </p:cNvPr>
          <p:cNvSpPr/>
          <p:nvPr/>
        </p:nvSpPr>
        <p:spPr>
          <a:xfrm>
            <a:off x="3160014" y="1082564"/>
            <a:ext cx="3453605" cy="45020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bg1"/>
                </a:solidFill>
                <a:latin typeface="Arial"/>
                <a:ea typeface="Calibri"/>
                <a:cs typeface="Calibri"/>
              </a:rPr>
              <a:t>What are some of the ways in which textiles has been used around you? </a:t>
            </a:r>
          </a:p>
        </p:txBody>
      </p:sp>
      <p:sp>
        <p:nvSpPr>
          <p:cNvPr id="46" name="Arrow: Left 45">
            <a:extLst>
              <a:ext uri="{FF2B5EF4-FFF2-40B4-BE49-F238E27FC236}">
                <a16:creationId xmlns:a16="http://schemas.microsoft.com/office/drawing/2014/main" id="{A903CA6B-944B-7400-6B7C-97B014EF2D70}"/>
              </a:ext>
            </a:extLst>
          </p:cNvPr>
          <p:cNvSpPr/>
          <p:nvPr/>
        </p:nvSpPr>
        <p:spPr>
          <a:xfrm rot="10800000">
            <a:off x="3258723" y="4347597"/>
            <a:ext cx="698412" cy="208660"/>
          </a:xfrm>
          <a:prstGeom prst="leftArrow">
            <a:avLst/>
          </a:prstGeom>
          <a:solidFill>
            <a:srgbClr val="000000">
              <a:alpha val="8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 name="Picture 18" descr="Graphical user interface, application&#10;&#10;Description automatically generated">
            <a:extLst>
              <a:ext uri="{FF2B5EF4-FFF2-40B4-BE49-F238E27FC236}">
                <a16:creationId xmlns:a16="http://schemas.microsoft.com/office/drawing/2014/main" id="{F5BFD935-1F93-4622-BBEE-6B6409E8BC0E}"/>
              </a:ext>
            </a:extLst>
          </p:cNvPr>
          <p:cNvPicPr>
            <a:picLocks noChangeAspect="1"/>
          </p:cNvPicPr>
          <p:nvPr/>
        </p:nvPicPr>
        <p:blipFill>
          <a:blip r:embed="rId5"/>
          <a:stretch>
            <a:fillRect/>
          </a:stretch>
        </p:blipFill>
        <p:spPr>
          <a:xfrm>
            <a:off x="4795292" y="1531295"/>
            <a:ext cx="1673287" cy="1298245"/>
          </a:xfrm>
          <a:prstGeom prst="rect">
            <a:avLst/>
          </a:prstGeom>
        </p:spPr>
      </p:pic>
      <p:pic>
        <p:nvPicPr>
          <p:cNvPr id="2" name="Picture 3">
            <a:extLst>
              <a:ext uri="{FF2B5EF4-FFF2-40B4-BE49-F238E27FC236}">
                <a16:creationId xmlns:a16="http://schemas.microsoft.com/office/drawing/2014/main" id="{A82BFB8F-CAF9-F7EC-C8D4-1F088717E4D3}"/>
              </a:ext>
            </a:extLst>
          </p:cNvPr>
          <p:cNvPicPr>
            <a:picLocks noChangeAspect="1"/>
          </p:cNvPicPr>
          <p:nvPr/>
        </p:nvPicPr>
        <p:blipFill>
          <a:blip r:embed="rId6"/>
          <a:stretch>
            <a:fillRect/>
          </a:stretch>
        </p:blipFill>
        <p:spPr>
          <a:xfrm>
            <a:off x="2576803" y="2907319"/>
            <a:ext cx="1606314" cy="953934"/>
          </a:xfrm>
          <a:prstGeom prst="rect">
            <a:avLst/>
          </a:prstGeom>
        </p:spPr>
      </p:pic>
      <p:sp>
        <p:nvSpPr>
          <p:cNvPr id="5" name="TextBox 4">
            <a:extLst>
              <a:ext uri="{FF2B5EF4-FFF2-40B4-BE49-F238E27FC236}">
                <a16:creationId xmlns:a16="http://schemas.microsoft.com/office/drawing/2014/main" id="{457AF49C-DEFD-5532-5B1B-FA8AED8215E6}"/>
              </a:ext>
            </a:extLst>
          </p:cNvPr>
          <p:cNvSpPr txBox="1"/>
          <p:nvPr/>
        </p:nvSpPr>
        <p:spPr>
          <a:xfrm>
            <a:off x="3049674" y="4586292"/>
            <a:ext cx="3459145" cy="1277273"/>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202124"/>
                </a:solidFill>
                <a:latin typeface="Arial"/>
                <a:cs typeface="Arial"/>
              </a:rPr>
              <a:t>The arts and other </a:t>
            </a:r>
            <a:r>
              <a:rPr lang="en-US" sz="1100" u="sng" dirty="0">
                <a:solidFill>
                  <a:srgbClr val="202124"/>
                </a:solidFill>
                <a:latin typeface="Arial"/>
                <a:cs typeface="Arial"/>
                <a:hlinkClick r:id="rId7">
                  <a:extLst>
                    <a:ext uri="{A12FA001-AC4F-418D-AE19-62706E023703}">
                      <ahyp:hlinkClr xmlns:ahyp="http://schemas.microsoft.com/office/drawing/2018/hyperlinkcolor" val="tx"/>
                    </a:ext>
                  </a:extLst>
                </a:hlinkClick>
              </a:rPr>
              <a:t>manifestations</a:t>
            </a:r>
            <a:r>
              <a:rPr lang="en-US" sz="1100" dirty="0">
                <a:solidFill>
                  <a:srgbClr val="202124"/>
                </a:solidFill>
                <a:latin typeface="Arial"/>
                <a:cs typeface="Arial"/>
              </a:rPr>
              <a:t> of human intellectual achievement regarded </a:t>
            </a:r>
            <a:r>
              <a:rPr lang="en-US" sz="1100" u="sng" dirty="0">
                <a:solidFill>
                  <a:srgbClr val="202124"/>
                </a:solidFill>
                <a:latin typeface="Arial"/>
                <a:cs typeface="Arial"/>
                <a:hlinkClick r:id="rId8">
                  <a:extLst>
                    <a:ext uri="{A12FA001-AC4F-418D-AE19-62706E023703}">
                      <ahyp:hlinkClr xmlns:ahyp="http://schemas.microsoft.com/office/drawing/2018/hyperlinkcolor" val="tx"/>
                    </a:ext>
                  </a:extLst>
                </a:hlinkClick>
              </a:rPr>
              <a:t>collectively</a:t>
            </a:r>
            <a:r>
              <a:rPr lang="en-US" sz="1100" dirty="0">
                <a:solidFill>
                  <a:srgbClr val="202124"/>
                </a:solidFill>
                <a:latin typeface="Arial"/>
                <a:cs typeface="Arial"/>
              </a:rPr>
              <a:t>.</a:t>
            </a:r>
          </a:p>
          <a:p>
            <a:r>
              <a:rPr lang="en-US" sz="1100" dirty="0">
                <a:solidFill>
                  <a:srgbClr val="70757A"/>
                </a:solidFill>
                <a:latin typeface="Arial"/>
                <a:cs typeface="Arial"/>
              </a:rPr>
              <a:t>"20th century popular culture"- Punk</a:t>
            </a:r>
          </a:p>
          <a:p>
            <a:endParaRPr lang="en-US" sz="1100" dirty="0">
              <a:solidFill>
                <a:srgbClr val="202124"/>
              </a:solidFill>
              <a:latin typeface="Arial"/>
              <a:ea typeface="Calibri"/>
              <a:cs typeface="Arial"/>
            </a:endParaRPr>
          </a:p>
          <a:p>
            <a:r>
              <a:rPr lang="en-US" sz="1100" dirty="0">
                <a:solidFill>
                  <a:srgbClr val="202124"/>
                </a:solidFill>
                <a:latin typeface="Arial"/>
                <a:ea typeface="Calibri"/>
                <a:cs typeface="Arial"/>
              </a:rPr>
              <a:t>The ideas, customs, and social </a:t>
            </a:r>
            <a:r>
              <a:rPr lang="en-US" sz="1100" dirty="0" err="1">
                <a:solidFill>
                  <a:srgbClr val="202124"/>
                </a:solidFill>
                <a:latin typeface="Arial"/>
                <a:ea typeface="Calibri"/>
                <a:cs typeface="Arial"/>
              </a:rPr>
              <a:t>behaviour</a:t>
            </a:r>
            <a:r>
              <a:rPr lang="en-US" sz="1100" dirty="0">
                <a:solidFill>
                  <a:srgbClr val="202124"/>
                </a:solidFill>
                <a:latin typeface="Arial"/>
                <a:ea typeface="Calibri"/>
                <a:cs typeface="Arial"/>
              </a:rPr>
              <a:t> of a particular people or society. 'British, Asian, Polish, African, etc.</a:t>
            </a:r>
            <a:endParaRPr lang="en-US" sz="1100" dirty="0">
              <a:solidFill>
                <a:srgbClr val="70757A"/>
              </a:solidFill>
              <a:latin typeface="Arial"/>
              <a:ea typeface="Calibri"/>
              <a:cs typeface="Arial"/>
            </a:endParaRPr>
          </a:p>
        </p:txBody>
      </p:sp>
      <p:pic>
        <p:nvPicPr>
          <p:cNvPr id="7" name="Picture 6" descr="A group of people with their hands up&#10;&#10;Description automatically generated">
            <a:extLst>
              <a:ext uri="{FF2B5EF4-FFF2-40B4-BE49-F238E27FC236}">
                <a16:creationId xmlns:a16="http://schemas.microsoft.com/office/drawing/2014/main" id="{4768F69D-57EB-6BAB-A61C-7BC101AD3C9B}"/>
              </a:ext>
            </a:extLst>
          </p:cNvPr>
          <p:cNvPicPr>
            <a:picLocks noChangeAspect="1"/>
          </p:cNvPicPr>
          <p:nvPr/>
        </p:nvPicPr>
        <p:blipFill>
          <a:blip r:embed="rId9"/>
          <a:stretch>
            <a:fillRect/>
          </a:stretch>
        </p:blipFill>
        <p:spPr>
          <a:xfrm>
            <a:off x="4909490" y="5869843"/>
            <a:ext cx="1563678" cy="1330206"/>
          </a:xfrm>
          <a:prstGeom prst="rect">
            <a:avLst/>
          </a:prstGeom>
        </p:spPr>
      </p:pic>
      <p:pic>
        <p:nvPicPr>
          <p:cNvPr id="4" name="Picture 3" descr="Blog: Building and motivating a cross-cultural team — People Matters">
            <a:extLst>
              <a:ext uri="{FF2B5EF4-FFF2-40B4-BE49-F238E27FC236}">
                <a16:creationId xmlns:a16="http://schemas.microsoft.com/office/drawing/2014/main" id="{892AD73B-83A8-F637-B03F-A7484BC77B01}"/>
              </a:ext>
            </a:extLst>
          </p:cNvPr>
          <p:cNvPicPr>
            <a:picLocks noChangeAspect="1"/>
          </p:cNvPicPr>
          <p:nvPr/>
        </p:nvPicPr>
        <p:blipFill rotWithShape="1">
          <a:blip r:embed="rId10"/>
          <a:srcRect l="45011" r="-217" b="-193"/>
          <a:stretch/>
        </p:blipFill>
        <p:spPr>
          <a:xfrm>
            <a:off x="3961006" y="7324468"/>
            <a:ext cx="2469329" cy="2313051"/>
          </a:xfrm>
          <a:prstGeom prst="rect">
            <a:avLst/>
          </a:prstGeom>
        </p:spPr>
      </p:pic>
      <p:pic>
        <p:nvPicPr>
          <p:cNvPr id="8" name="Picture 7" descr="London Themed Gift Cushion Cover 40 x 40 cms - Folksy">
            <a:extLst>
              <a:ext uri="{FF2B5EF4-FFF2-40B4-BE49-F238E27FC236}">
                <a16:creationId xmlns:a16="http://schemas.microsoft.com/office/drawing/2014/main" id="{DF8DDCCE-8DA0-9DA6-0D72-A77039D86007}"/>
              </a:ext>
            </a:extLst>
          </p:cNvPr>
          <p:cNvPicPr>
            <a:picLocks noChangeAspect="1"/>
          </p:cNvPicPr>
          <p:nvPr/>
        </p:nvPicPr>
        <p:blipFill rotWithShape="1">
          <a:blip r:embed="rId11"/>
          <a:srcRect l="14539" t="14809" r="13989" b="14956"/>
          <a:stretch/>
        </p:blipFill>
        <p:spPr>
          <a:xfrm>
            <a:off x="3513765" y="5939904"/>
            <a:ext cx="1331416" cy="1312696"/>
          </a:xfrm>
          <a:prstGeom prst="rect">
            <a:avLst/>
          </a:prstGeom>
        </p:spPr>
      </p:pic>
      <p:pic>
        <p:nvPicPr>
          <p:cNvPr id="11" name="Picture 10" descr="A diagram of fiber&#10;&#10;Description automatically generated">
            <a:extLst>
              <a:ext uri="{FF2B5EF4-FFF2-40B4-BE49-F238E27FC236}">
                <a16:creationId xmlns:a16="http://schemas.microsoft.com/office/drawing/2014/main" id="{E92BB0D4-1874-9061-C2B7-9A525F911F99}"/>
              </a:ext>
            </a:extLst>
          </p:cNvPr>
          <p:cNvPicPr>
            <a:picLocks noChangeAspect="1"/>
          </p:cNvPicPr>
          <p:nvPr/>
        </p:nvPicPr>
        <p:blipFill>
          <a:blip r:embed="rId12"/>
          <a:stretch>
            <a:fillRect/>
          </a:stretch>
        </p:blipFill>
        <p:spPr>
          <a:xfrm>
            <a:off x="4186624" y="2829850"/>
            <a:ext cx="2306024" cy="1609725"/>
          </a:xfrm>
          <a:prstGeom prst="rect">
            <a:avLst/>
          </a:prstGeom>
        </p:spPr>
      </p:pic>
      <p:sp>
        <p:nvSpPr>
          <p:cNvPr id="14" name="TextBox 13">
            <a:extLst>
              <a:ext uri="{FF2B5EF4-FFF2-40B4-BE49-F238E27FC236}">
                <a16:creationId xmlns:a16="http://schemas.microsoft.com/office/drawing/2014/main" id="{E4BFCA56-085A-67C4-C35B-DCB62C60E532}"/>
              </a:ext>
            </a:extLst>
          </p:cNvPr>
          <p:cNvSpPr txBox="1"/>
          <p:nvPr/>
        </p:nvSpPr>
        <p:spPr>
          <a:xfrm>
            <a:off x="295259" y="3718540"/>
            <a:ext cx="3772268" cy="577081"/>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dirty="0">
                <a:latin typeface="Arial"/>
                <a:cs typeface="Arial"/>
              </a:rPr>
              <a:t>Keywords- </a:t>
            </a:r>
            <a:endParaRPr lang="en-US" sz="1050" dirty="0">
              <a:latin typeface="Arial"/>
              <a:cs typeface="Arial"/>
            </a:endParaRPr>
          </a:p>
          <a:p>
            <a:r>
              <a:rPr lang="en-US" sz="1050" dirty="0">
                <a:latin typeface="Arial"/>
                <a:cs typeface="Arial"/>
              </a:rPr>
              <a:t>Plant or Cellulose </a:t>
            </a:r>
            <a:r>
              <a:rPr lang="en-US" sz="1050" dirty="0" err="1">
                <a:latin typeface="Arial"/>
                <a:cs typeface="Arial"/>
              </a:rPr>
              <a:t>fibres</a:t>
            </a:r>
            <a:r>
              <a:rPr lang="en-US" sz="1050" dirty="0">
                <a:latin typeface="Arial"/>
                <a:cs typeface="Arial"/>
              </a:rPr>
              <a:t>, </a:t>
            </a:r>
            <a:r>
              <a:rPr lang="en-US" sz="1050" dirty="0">
                <a:latin typeface="Arial"/>
                <a:cs typeface="Calibri"/>
              </a:rPr>
              <a:t>Animal or Protein </a:t>
            </a:r>
            <a:r>
              <a:rPr lang="en-US" sz="1050" dirty="0" err="1">
                <a:latin typeface="Arial"/>
                <a:cs typeface="Calibri"/>
              </a:rPr>
              <a:t>fibres</a:t>
            </a:r>
            <a:r>
              <a:rPr lang="en-US" sz="1050" dirty="0">
                <a:latin typeface="Arial"/>
                <a:cs typeface="Calibri"/>
              </a:rPr>
              <a:t>, Synthetic or Man-made </a:t>
            </a:r>
            <a:r>
              <a:rPr lang="en-US" sz="1050" dirty="0" err="1">
                <a:latin typeface="Arial"/>
                <a:cs typeface="Calibri"/>
              </a:rPr>
              <a:t>fibres</a:t>
            </a:r>
            <a:r>
              <a:rPr lang="en-US" sz="1050" dirty="0">
                <a:latin typeface="Arial"/>
                <a:cs typeface="Calibri"/>
              </a:rPr>
              <a:t>. Coal, Oil, or Petroleum chemicals, </a:t>
            </a:r>
          </a:p>
        </p:txBody>
      </p:sp>
    </p:spTree>
    <p:extLst>
      <p:ext uri="{BB962C8B-B14F-4D97-AF65-F5344CB8AC3E}">
        <p14:creationId xmlns:p14="http://schemas.microsoft.com/office/powerpoint/2010/main" val="1141928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A898F8-8F71-4F4C-904A-8C4C960ECE56}"/>
              </a:ext>
            </a:extLst>
          </p:cNvPr>
          <p:cNvSpPr/>
          <p:nvPr/>
        </p:nvSpPr>
        <p:spPr>
          <a:xfrm>
            <a:off x="253594" y="261531"/>
            <a:ext cx="6358261" cy="9374762"/>
          </a:xfrm>
          <a:prstGeom prst="rect">
            <a:avLst/>
          </a:prstGeom>
          <a:no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2" name="TextBox 11">
            <a:extLst>
              <a:ext uri="{FF2B5EF4-FFF2-40B4-BE49-F238E27FC236}">
                <a16:creationId xmlns:a16="http://schemas.microsoft.com/office/drawing/2014/main" id="{73F8440E-A31D-4509-8969-34ACC67F173F}"/>
              </a:ext>
            </a:extLst>
          </p:cNvPr>
          <p:cNvSpPr txBox="1"/>
          <p:nvPr/>
        </p:nvSpPr>
        <p:spPr>
          <a:xfrm>
            <a:off x="258631" y="440216"/>
            <a:ext cx="6336983" cy="553998"/>
          </a:xfrm>
          <a:prstGeom prst="rect">
            <a:avLst/>
          </a:prstGeom>
          <a:solidFill>
            <a:srgbClr val="7030A0"/>
          </a:solidFill>
          <a:ln w="28575">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pPr>
            <a:r>
              <a:rPr lang="en-GB" sz="1600" dirty="0">
                <a:solidFill>
                  <a:schemeClr val="bg1"/>
                </a:solidFill>
                <a:latin typeface="Arial"/>
                <a:cs typeface="Arial"/>
              </a:rPr>
              <a:t>YEAR 7 TEXTILES – LEARN SHEET2</a:t>
            </a:r>
            <a:endParaRPr lang="en-GB" b="1" dirty="0">
              <a:solidFill>
                <a:schemeClr val="bg1"/>
              </a:solidFill>
              <a:latin typeface="Calibri"/>
              <a:cs typeface="Calibri"/>
            </a:endParaRPr>
          </a:p>
          <a:p>
            <a:pPr>
              <a:spcBef>
                <a:spcPct val="0"/>
              </a:spcBef>
            </a:pPr>
            <a:r>
              <a:rPr lang="en-GB" sz="1400" dirty="0">
                <a:solidFill>
                  <a:schemeClr val="bg1"/>
                </a:solidFill>
                <a:latin typeface="Arial"/>
                <a:cs typeface="Arial"/>
              </a:rPr>
              <a:t>Recreating the work of your artist, using your own ideas from your portrait</a:t>
            </a:r>
            <a:endParaRPr lang="en-GB" sz="1400" b="1">
              <a:solidFill>
                <a:schemeClr val="bg1"/>
              </a:solidFill>
              <a:latin typeface="Calibri"/>
              <a:ea typeface="+mn-lt"/>
              <a:cs typeface="Calibri"/>
            </a:endParaRPr>
          </a:p>
        </p:txBody>
      </p:sp>
      <p:sp>
        <p:nvSpPr>
          <p:cNvPr id="16" name="TextBox 15">
            <a:extLst>
              <a:ext uri="{FF2B5EF4-FFF2-40B4-BE49-F238E27FC236}">
                <a16:creationId xmlns:a16="http://schemas.microsoft.com/office/drawing/2014/main" id="{F3B9843D-1039-4337-9109-9E79ADD79722}"/>
              </a:ext>
            </a:extLst>
          </p:cNvPr>
          <p:cNvSpPr txBox="1"/>
          <p:nvPr/>
        </p:nvSpPr>
        <p:spPr>
          <a:xfrm>
            <a:off x="2986618" y="1031093"/>
            <a:ext cx="3629686" cy="461665"/>
          </a:xfrm>
          <a:prstGeom prst="rect">
            <a:avLst/>
          </a:prstGeom>
          <a:solidFill>
            <a:schemeClr val="bg1">
              <a:lumMod val="85000"/>
            </a:schemeClr>
          </a:solidFill>
          <a:ln>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ea typeface="Calibri" panose="020F0502020204030204"/>
                <a:cs typeface="Arial"/>
              </a:rPr>
              <a:t>You must design and make a cushion based on a culture of your choice.</a:t>
            </a:r>
          </a:p>
        </p:txBody>
      </p:sp>
      <p:sp>
        <p:nvSpPr>
          <p:cNvPr id="24" name="Arrow: Left 23">
            <a:extLst>
              <a:ext uri="{FF2B5EF4-FFF2-40B4-BE49-F238E27FC236}">
                <a16:creationId xmlns:a16="http://schemas.microsoft.com/office/drawing/2014/main" id="{B57DEB57-41AA-924D-CB08-D88DE697A818}"/>
              </a:ext>
            </a:extLst>
          </p:cNvPr>
          <p:cNvSpPr/>
          <p:nvPr/>
        </p:nvSpPr>
        <p:spPr>
          <a:xfrm rot="10800000">
            <a:off x="2177937" y="1099585"/>
            <a:ext cx="727703" cy="208660"/>
          </a:xfrm>
          <a:prstGeom prst="leftArrow">
            <a:avLst/>
          </a:prstGeom>
          <a:solidFill>
            <a:srgbClr val="000000">
              <a:alpha val="8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C2942FA0-88E1-CB29-0D8A-0FCF1C3012AB}"/>
              </a:ext>
            </a:extLst>
          </p:cNvPr>
          <p:cNvSpPr/>
          <p:nvPr/>
        </p:nvSpPr>
        <p:spPr>
          <a:xfrm>
            <a:off x="5956948" y="1798651"/>
            <a:ext cx="504226" cy="3160359"/>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dirty="0">
                <a:solidFill>
                  <a:schemeClr val="bg1"/>
                </a:solidFill>
                <a:ea typeface="Calibri"/>
                <a:cs typeface="Calibri"/>
              </a:rPr>
              <a:t>W</a:t>
            </a:r>
          </a:p>
          <a:p>
            <a:pPr algn="ctr"/>
            <a:r>
              <a:rPr lang="en-US" sz="3200" dirty="0">
                <a:solidFill>
                  <a:schemeClr val="bg1"/>
                </a:solidFill>
                <a:ea typeface="Calibri"/>
                <a:cs typeface="Calibri"/>
              </a:rPr>
              <a:t>A</a:t>
            </a:r>
          </a:p>
          <a:p>
            <a:pPr algn="ctr"/>
            <a:r>
              <a:rPr lang="en-US" sz="3200" dirty="0">
                <a:solidFill>
                  <a:schemeClr val="bg1"/>
                </a:solidFill>
                <a:ea typeface="Calibri"/>
                <a:cs typeface="Calibri"/>
              </a:rPr>
              <a:t>G</a:t>
            </a:r>
          </a:p>
          <a:p>
            <a:pPr algn="ctr"/>
            <a:r>
              <a:rPr lang="en-US" sz="3200" dirty="0">
                <a:solidFill>
                  <a:schemeClr val="bg1"/>
                </a:solidFill>
                <a:ea typeface="Calibri"/>
                <a:cs typeface="Calibri"/>
              </a:rPr>
              <a:t>O</a:t>
            </a:r>
          </a:p>
          <a:p>
            <a:pPr algn="ctr"/>
            <a:r>
              <a:rPr lang="en-US" sz="3200" dirty="0">
                <a:solidFill>
                  <a:schemeClr val="bg1"/>
                </a:solidFill>
                <a:ea typeface="Calibri"/>
                <a:cs typeface="Calibri"/>
              </a:rPr>
              <a:t>L</a:t>
            </a:r>
          </a:p>
          <a:p>
            <a:pPr algn="ctr"/>
            <a:r>
              <a:rPr lang="en-US" sz="3200" dirty="0">
                <a:solidFill>
                  <a:schemeClr val="bg1"/>
                </a:solidFill>
                <a:ea typeface="Calibri"/>
                <a:cs typeface="Calibri"/>
              </a:rPr>
              <a:t>L</a:t>
            </a:r>
            <a:endParaRPr lang="en-US" sz="3200" dirty="0">
              <a:ea typeface="Calibri"/>
              <a:cs typeface="Calibri"/>
            </a:endParaRPr>
          </a:p>
        </p:txBody>
      </p:sp>
      <p:sp>
        <p:nvSpPr>
          <p:cNvPr id="42" name="TextBox 41">
            <a:extLst>
              <a:ext uri="{FF2B5EF4-FFF2-40B4-BE49-F238E27FC236}">
                <a16:creationId xmlns:a16="http://schemas.microsoft.com/office/drawing/2014/main" id="{7A1753F2-2936-3FD5-7E49-DB810ACB5993}"/>
              </a:ext>
            </a:extLst>
          </p:cNvPr>
          <p:cNvSpPr txBox="1"/>
          <p:nvPr/>
        </p:nvSpPr>
        <p:spPr>
          <a:xfrm>
            <a:off x="314455" y="5236154"/>
            <a:ext cx="4405705" cy="830997"/>
          </a:xfrm>
          <a:prstGeom prst="rect">
            <a:avLst/>
          </a:prstGeom>
          <a:solidFill>
            <a:schemeClr val="accent6">
              <a:lumMod val="20000"/>
              <a:lumOff val="80000"/>
            </a:schemeClr>
          </a:solidFill>
          <a:ln w="1270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Arial"/>
                <a:cs typeface="Arial"/>
              </a:rPr>
              <a:t>To prepare yourself for the assessment, look at the examples of work by others below and practice your creative idea in the box below, then get ready to succeed in class. You can combine cultures as seen in one below. Can you spot one?</a:t>
            </a:r>
            <a:endParaRPr lang="en-US" sz="1200" dirty="0">
              <a:latin typeface="Arial"/>
              <a:ea typeface="Calibri"/>
              <a:cs typeface="Arial"/>
            </a:endParaRPr>
          </a:p>
        </p:txBody>
      </p:sp>
      <p:sp>
        <p:nvSpPr>
          <p:cNvPr id="27" name="TextBox 2">
            <a:extLst>
              <a:ext uri="{FF2B5EF4-FFF2-40B4-BE49-F238E27FC236}">
                <a16:creationId xmlns:a16="http://schemas.microsoft.com/office/drawing/2014/main" id="{F1F2A51F-730E-84B3-768F-EE2426520D51}"/>
              </a:ext>
            </a:extLst>
          </p:cNvPr>
          <p:cNvSpPr txBox="1"/>
          <p:nvPr/>
        </p:nvSpPr>
        <p:spPr>
          <a:xfrm>
            <a:off x="310011" y="1034589"/>
            <a:ext cx="1837484" cy="338554"/>
          </a:xfrm>
          <a:prstGeom prst="rect">
            <a:avLst/>
          </a:prstGeom>
          <a:solidFill>
            <a:schemeClr val="bg1"/>
          </a:solidFill>
          <a:ln>
            <a:solidFill>
              <a:srgbClr val="4472C4"/>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u="sng" dirty="0">
                <a:highlight>
                  <a:srgbClr val="FFFF00"/>
                </a:highlight>
                <a:latin typeface="Arial"/>
                <a:cs typeface="Arial"/>
              </a:rPr>
              <a:t>Success criteria</a:t>
            </a:r>
          </a:p>
        </p:txBody>
      </p:sp>
      <p:pic>
        <p:nvPicPr>
          <p:cNvPr id="2" name="Picture 1">
            <a:extLst>
              <a:ext uri="{FF2B5EF4-FFF2-40B4-BE49-F238E27FC236}">
                <a16:creationId xmlns:a16="http://schemas.microsoft.com/office/drawing/2014/main" id="{0847C90B-4F1A-38C7-9BC1-241796EE0BF2}"/>
              </a:ext>
            </a:extLst>
          </p:cNvPr>
          <p:cNvPicPr>
            <a:picLocks noChangeAspect="1"/>
          </p:cNvPicPr>
          <p:nvPr/>
        </p:nvPicPr>
        <p:blipFill>
          <a:blip r:embed="rId3"/>
          <a:stretch>
            <a:fillRect/>
          </a:stretch>
        </p:blipFill>
        <p:spPr>
          <a:xfrm>
            <a:off x="312370" y="1521114"/>
            <a:ext cx="4917313" cy="3712434"/>
          </a:xfrm>
          <a:prstGeom prst="rect">
            <a:avLst/>
          </a:prstGeom>
        </p:spPr>
      </p:pic>
      <p:sp>
        <p:nvSpPr>
          <p:cNvPr id="4" name="Rectangle: Rounded Corners 3">
            <a:extLst>
              <a:ext uri="{FF2B5EF4-FFF2-40B4-BE49-F238E27FC236}">
                <a16:creationId xmlns:a16="http://schemas.microsoft.com/office/drawing/2014/main" id="{CAE8FA9E-C0ED-F147-3475-2BD4762D283D}"/>
              </a:ext>
            </a:extLst>
          </p:cNvPr>
          <p:cNvSpPr/>
          <p:nvPr/>
        </p:nvSpPr>
        <p:spPr>
          <a:xfrm>
            <a:off x="4224621" y="7941122"/>
            <a:ext cx="2322895" cy="164472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llow with a map on it&#10;&#10;Description automatically generated">
            <a:extLst>
              <a:ext uri="{FF2B5EF4-FFF2-40B4-BE49-F238E27FC236}">
                <a16:creationId xmlns:a16="http://schemas.microsoft.com/office/drawing/2014/main" id="{5A52C4F8-7041-478E-87C2-BE204E50FF95}"/>
              </a:ext>
            </a:extLst>
          </p:cNvPr>
          <p:cNvPicPr>
            <a:picLocks noChangeAspect="1"/>
          </p:cNvPicPr>
          <p:nvPr/>
        </p:nvPicPr>
        <p:blipFill>
          <a:blip r:embed="rId4"/>
          <a:stretch>
            <a:fillRect/>
          </a:stretch>
        </p:blipFill>
        <p:spPr>
          <a:xfrm>
            <a:off x="4155863" y="6145151"/>
            <a:ext cx="2493151" cy="1721226"/>
          </a:xfrm>
          <a:prstGeom prst="rect">
            <a:avLst/>
          </a:prstGeom>
        </p:spPr>
      </p:pic>
      <p:pic>
        <p:nvPicPr>
          <p:cNvPr id="7" name="Picture 6" descr="A group of pillows with different designs">
            <a:extLst>
              <a:ext uri="{FF2B5EF4-FFF2-40B4-BE49-F238E27FC236}">
                <a16:creationId xmlns:a16="http://schemas.microsoft.com/office/drawing/2014/main" id="{4F182CC5-7EBC-2D3A-D451-D2B68CA3DA02}"/>
              </a:ext>
            </a:extLst>
          </p:cNvPr>
          <p:cNvPicPr>
            <a:picLocks noChangeAspect="1"/>
          </p:cNvPicPr>
          <p:nvPr/>
        </p:nvPicPr>
        <p:blipFill rotWithShape="1">
          <a:blip r:embed="rId5"/>
          <a:srcRect t="2473" r="7787" b="10247"/>
          <a:stretch/>
        </p:blipFill>
        <p:spPr>
          <a:xfrm>
            <a:off x="359613" y="6092178"/>
            <a:ext cx="3762257" cy="2064876"/>
          </a:xfrm>
          <a:prstGeom prst="rect">
            <a:avLst/>
          </a:prstGeom>
        </p:spPr>
      </p:pic>
      <p:pic>
        <p:nvPicPr>
          <p:cNvPr id="3" name="Picture 2" descr="A blue and white tie dye&#10;&#10;Description automatically generated">
            <a:extLst>
              <a:ext uri="{FF2B5EF4-FFF2-40B4-BE49-F238E27FC236}">
                <a16:creationId xmlns:a16="http://schemas.microsoft.com/office/drawing/2014/main" id="{6FAA864B-26F5-31CF-2888-666B9228E0CF}"/>
              </a:ext>
            </a:extLst>
          </p:cNvPr>
          <p:cNvPicPr>
            <a:picLocks noChangeAspect="1"/>
          </p:cNvPicPr>
          <p:nvPr/>
        </p:nvPicPr>
        <p:blipFill>
          <a:blip r:embed="rId6"/>
          <a:stretch>
            <a:fillRect/>
          </a:stretch>
        </p:blipFill>
        <p:spPr>
          <a:xfrm>
            <a:off x="2083389" y="7944768"/>
            <a:ext cx="1387833" cy="934340"/>
          </a:xfrm>
          <a:prstGeom prst="rect">
            <a:avLst/>
          </a:prstGeom>
        </p:spPr>
      </p:pic>
      <p:pic>
        <p:nvPicPr>
          <p:cNvPr id="10" name="Picture 9" descr="A pillow with a flag design&#10;&#10;Description automatically generated">
            <a:extLst>
              <a:ext uri="{FF2B5EF4-FFF2-40B4-BE49-F238E27FC236}">
                <a16:creationId xmlns:a16="http://schemas.microsoft.com/office/drawing/2014/main" id="{900C6B5F-3863-1191-6367-03241239D828}"/>
              </a:ext>
            </a:extLst>
          </p:cNvPr>
          <p:cNvPicPr>
            <a:picLocks noChangeAspect="1"/>
          </p:cNvPicPr>
          <p:nvPr/>
        </p:nvPicPr>
        <p:blipFill>
          <a:blip r:embed="rId7"/>
          <a:stretch>
            <a:fillRect/>
          </a:stretch>
        </p:blipFill>
        <p:spPr>
          <a:xfrm rot="-5400000">
            <a:off x="5114619" y="4703623"/>
            <a:ext cx="1079075" cy="1842829"/>
          </a:xfrm>
          <a:prstGeom prst="rect">
            <a:avLst/>
          </a:prstGeom>
        </p:spPr>
      </p:pic>
      <p:pic>
        <p:nvPicPr>
          <p:cNvPr id="11" name="Picture 10" descr="A green pillow with a red cross on it&#10;&#10;Description automatically generated">
            <a:extLst>
              <a:ext uri="{FF2B5EF4-FFF2-40B4-BE49-F238E27FC236}">
                <a16:creationId xmlns:a16="http://schemas.microsoft.com/office/drawing/2014/main" id="{0332F050-E31C-411F-5152-ABDA90F61844}"/>
              </a:ext>
            </a:extLst>
          </p:cNvPr>
          <p:cNvPicPr>
            <a:picLocks noChangeAspect="1"/>
          </p:cNvPicPr>
          <p:nvPr/>
        </p:nvPicPr>
        <p:blipFill>
          <a:blip r:embed="rId8"/>
          <a:stretch>
            <a:fillRect/>
          </a:stretch>
        </p:blipFill>
        <p:spPr>
          <a:xfrm>
            <a:off x="317084" y="8189985"/>
            <a:ext cx="2031543" cy="1385544"/>
          </a:xfrm>
          <a:prstGeom prst="rect">
            <a:avLst/>
          </a:prstGeom>
        </p:spPr>
      </p:pic>
      <p:pic>
        <p:nvPicPr>
          <p:cNvPr id="9" name="Picture 8" descr="A pillow with red and white stripes&#10;&#10;Description automatically generated">
            <a:extLst>
              <a:ext uri="{FF2B5EF4-FFF2-40B4-BE49-F238E27FC236}">
                <a16:creationId xmlns:a16="http://schemas.microsoft.com/office/drawing/2014/main" id="{EAF0EEEF-14F5-1B83-FAE2-95D85FFA84A1}"/>
              </a:ext>
            </a:extLst>
          </p:cNvPr>
          <p:cNvPicPr>
            <a:picLocks noChangeAspect="1"/>
          </p:cNvPicPr>
          <p:nvPr/>
        </p:nvPicPr>
        <p:blipFill>
          <a:blip r:embed="rId9"/>
          <a:stretch>
            <a:fillRect/>
          </a:stretch>
        </p:blipFill>
        <p:spPr>
          <a:xfrm>
            <a:off x="3427358" y="7753980"/>
            <a:ext cx="1287348" cy="826266"/>
          </a:xfrm>
          <a:prstGeom prst="rect">
            <a:avLst/>
          </a:prstGeom>
        </p:spPr>
      </p:pic>
      <p:pic>
        <p:nvPicPr>
          <p:cNvPr id="8" name="Picture 7" descr="A pillow with a drawing of a bowl of fries and a red cross&#10;&#10;Description automatically generated">
            <a:extLst>
              <a:ext uri="{FF2B5EF4-FFF2-40B4-BE49-F238E27FC236}">
                <a16:creationId xmlns:a16="http://schemas.microsoft.com/office/drawing/2014/main" id="{A61FEB59-B9C8-CA4D-4394-9FE05255680D}"/>
              </a:ext>
            </a:extLst>
          </p:cNvPr>
          <p:cNvPicPr>
            <a:picLocks noChangeAspect="1"/>
          </p:cNvPicPr>
          <p:nvPr/>
        </p:nvPicPr>
        <p:blipFill>
          <a:blip r:embed="rId10"/>
          <a:stretch>
            <a:fillRect/>
          </a:stretch>
        </p:blipFill>
        <p:spPr>
          <a:xfrm>
            <a:off x="2711414" y="8642621"/>
            <a:ext cx="1513436" cy="932259"/>
          </a:xfrm>
          <a:prstGeom prst="rect">
            <a:avLst/>
          </a:prstGeom>
        </p:spPr>
      </p:pic>
    </p:spTree>
    <p:extLst>
      <p:ext uri="{BB962C8B-B14F-4D97-AF65-F5344CB8AC3E}">
        <p14:creationId xmlns:p14="http://schemas.microsoft.com/office/powerpoint/2010/main" val="20490644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16CF28DC3DE84998BF398449908ECE" ma:contentTypeVersion="13" ma:contentTypeDescription="Create a new document." ma:contentTypeScope="" ma:versionID="91fd21ec13a4fc19211bb6476c5c363b">
  <xsd:schema xmlns:xsd="http://www.w3.org/2001/XMLSchema" xmlns:xs="http://www.w3.org/2001/XMLSchema" xmlns:p="http://schemas.microsoft.com/office/2006/metadata/properties" xmlns:ns2="783e54bb-90d3-493c-a982-42f170e588d2" xmlns:ns3="1996183d-31bc-4ee5-a109-e2b5226f6a55" targetNamespace="http://schemas.microsoft.com/office/2006/metadata/properties" ma:root="true" ma:fieldsID="8550643957bfaf144000f9456753d5ab" ns2:_="" ns3:_="">
    <xsd:import namespace="783e54bb-90d3-493c-a982-42f170e588d2"/>
    <xsd:import namespace="1996183d-31bc-4ee5-a109-e2b5226f6a5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3e54bb-90d3-493c-a982-42f170e58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14d7b24-c812-4ab9-97de-b36a7f2967c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96183d-31bc-4ee5-a109-e2b5226f6a5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c852039-7c0e-47e9-b584-90c0b0557d72}" ma:internalName="TaxCatchAll" ma:showField="CatchAllData" ma:web="1996183d-31bc-4ee5-a109-e2b5226f6a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83e54bb-90d3-493c-a982-42f170e588d2" xsi:nil="true"/>
    <SharedWithUsers xmlns="1996183d-31bc-4ee5-a109-e2b5226f6a55">
      <UserInfo>
        <DisplayName>Zainab Asghar</DisplayName>
        <AccountId>17</AccountId>
        <AccountType/>
      </UserInfo>
    </SharedWithUsers>
    <lcf76f155ced4ddcb4097134ff3c332f xmlns="783e54bb-90d3-493c-a982-42f170e588d2">
      <Terms xmlns="http://schemas.microsoft.com/office/infopath/2007/PartnerControls"/>
    </lcf76f155ced4ddcb4097134ff3c332f>
    <TaxCatchAll xmlns="1996183d-31bc-4ee5-a109-e2b5226f6a55" xsi:nil="true"/>
  </documentManagement>
</p:properties>
</file>

<file path=customXml/itemProps1.xml><?xml version="1.0" encoding="utf-8"?>
<ds:datastoreItem xmlns:ds="http://schemas.openxmlformats.org/officeDocument/2006/customXml" ds:itemID="{6282A1DE-3ADD-4A87-A6CD-5DEE6ADE3B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3e54bb-90d3-493c-a982-42f170e588d2"/>
    <ds:schemaRef ds:uri="1996183d-31bc-4ee5-a109-e2b5226f6a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683A4C-E1DD-4AB8-ACA8-5A5977022237}">
  <ds:schemaRefs>
    <ds:schemaRef ds:uri="http://schemas.microsoft.com/sharepoint/v3/contenttype/forms"/>
  </ds:schemaRefs>
</ds:datastoreItem>
</file>

<file path=customXml/itemProps3.xml><?xml version="1.0" encoding="utf-8"?>
<ds:datastoreItem xmlns:ds="http://schemas.openxmlformats.org/officeDocument/2006/customXml" ds:itemID="{69ED5FFD-A525-41FF-8849-59CBF9D37666}">
  <ds:schemaRefs>
    <ds:schemaRef ds:uri="http://schemas.microsoft.com/office/2006/metadata/properties"/>
    <ds:schemaRef ds:uri="http://schemas.microsoft.com/office/infopath/2007/PartnerControls"/>
    <ds:schemaRef ds:uri="b86961f6-170d-4ee1-a3d3-c3a3587514db"/>
    <ds:schemaRef ds:uri="783e54bb-90d3-493c-a982-42f170e588d2"/>
    <ds:schemaRef ds:uri="1996183d-31bc-4ee5-a109-e2b5226f6a55"/>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A4 Paper (210x297 mm)</PresentationFormat>
  <Paragraphs>0</Paragraphs>
  <Slides>9</Slides>
  <Notes>4</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1107</cp:revision>
  <dcterms:created xsi:type="dcterms:W3CDTF">2022-05-17T14:36:48Z</dcterms:created>
  <dcterms:modified xsi:type="dcterms:W3CDTF">2024-01-08T11:03:06Z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0x010100CA16CF28DC3DE84998BF398449908ECE</vt:lpwstr>
  </property>
  <property fmtid="{D5CDD505-2E9C-101B-9397-08002B2CF9AE}" pid="3" name="Order">
    <vt:r8>405335900</vt:r8>
  </property>
  <property fmtid="{D5CDD505-2E9C-101B-9397-08002B2CF9AE}" pid="4" name="xd_Signature">
    <vt:bool>false</vt:bool>
  </property>
  <property fmtid="{D5CDD505-2E9C-101B-9397-08002B2CF9AE}" pid="5" name="SharedWithUsers">
    <vt:lpwstr>312;#Julie-Ann Scott;#265;#Zainab Asghar</vt:lpwstr>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y fmtid="{D5CDD505-2E9C-101B-9397-08002B2CF9AE}" pid="13" name="MediaServiceImageTags">
    <vt:lpwstr/>
  </property>
</Properties>
</file>