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D0F8E-BF2C-4B74-87B2-A28121EB649E}" v="1" dt="2022-12-14T06:57:07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603E-A8C9-4A42-B712-56157038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6D5B4-F443-4B82-BEB7-E7F3507FA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95D7B-E0D9-4505-9AC8-CE5F1B33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3138B-34B4-40B0-BED6-62755DE6A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DD83C-5E6F-49E9-97C0-09643DB6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0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C63F-8054-453D-B7B1-5A9B150E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569D5-F3BF-4233-BBEF-C4DBD59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01953-964C-4993-80EF-2A9378DE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57646-6F57-432C-8B4C-D462ED9D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8E326-73CE-48DE-8E37-5361AB14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5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91787-E5B2-41F2-8E9F-4A0385507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D5E87-74C0-425A-92C7-2A703F638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DC5EE-CDA9-403A-8082-F0DCE3AC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B94C0-0F9D-45F0-8B5C-D74227BF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EE726-666F-42C4-B5B7-5C886DFC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76CE-B2C4-4B92-AC71-9936D062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C1375-40A8-4BB4-97E5-7BBB75D7D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A1886-CD91-4E0C-955D-D51C1A75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951D-A5F9-4CF6-BDF0-028C5D96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D7379-AC39-49A0-9CAD-4D7AE0242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5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11840-1099-42D5-9596-E7C3F320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F2F80-70CB-4B3F-8A4B-C8AE9A6C9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D1846-5200-4D07-98D9-86C40C18E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599A9-FBE5-4F76-9D17-483FEB14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A91F-9F83-4527-8421-6BA223A9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D1CC-A173-41DB-96BB-FC3D9F473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A72B-A94E-41A9-A98F-76B1E4486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69C54-8190-4FEB-A667-E5C4E1C7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722B4-FAA4-4A48-A48D-C6994176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A126A-21FC-4BFD-929C-90D68AFB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28BB3-C836-4365-B125-E9485CFA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6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4682-E7B5-4946-BFE2-5F60B302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37761-4C75-41C7-8F6A-2D5E42D8B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1F032-E045-40A6-BF0E-11384C7B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FF877-1FD2-47F8-90AE-E9115B834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EA844A-7774-4AEC-95C8-05E180DD1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FA8FB-6FAE-48D4-8931-5F47E006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16FC5-834E-4DF6-A5C4-07A9FCAC1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9CFB6-387C-4613-8981-25FAFD02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8522-8FD8-4289-A953-0098E697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C64649-91B9-4FC4-93D7-0AFE093A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F2367-1A4E-42E0-BC45-0FBE1AA5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D34BA-3A40-4936-BC68-C28E947D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30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F0D76-2265-4AD0-96DE-0CA404FD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41DFCD-F7DB-4DBB-84A2-B0E872C2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D33A5-C57B-4B08-9E5C-90DB3A97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0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17A45-AC81-4ACD-8A1D-BC248C23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F81D4-7D26-4FD8-865E-4CDBB8A93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8F3A-5819-4A5C-91A2-E6ADA386D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A624B-360F-49E1-A680-4CB821CE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B9655-DB43-413F-8357-3C8CD08C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62FFB-B467-468B-A79F-0CC59120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61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F38-94E3-4615-9E94-85D43EB4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22F94-9368-4F7D-915D-08F11C7CD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06414-18A7-493F-8907-FD9BEFCFF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5BD85-A283-443A-944F-F934C4A3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032EF-B3B7-4462-9585-6236981C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17A7C-CB40-483D-AC44-B0DF99E1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1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4CB529-7C62-4993-B817-58AEE01EC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17B7F-84A8-4E60-B6B2-3117B6A99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5DB3D-C459-40EE-A104-A5FC52CB2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05ACB-A556-4B03-9E9D-BBAE55972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D837-9C10-43DC-A993-632601833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49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D4125A-E8AD-4D46-B6B1-5CFA7C800A6A}"/>
              </a:ext>
            </a:extLst>
          </p:cNvPr>
          <p:cNvSpPr/>
          <p:nvPr/>
        </p:nvSpPr>
        <p:spPr>
          <a:xfrm>
            <a:off x="4271798" y="3305318"/>
            <a:ext cx="4090321" cy="961719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1B7452-4C56-4571-90A0-484A39347EAC}"/>
              </a:ext>
            </a:extLst>
          </p:cNvPr>
          <p:cNvSpPr txBox="1"/>
          <p:nvPr/>
        </p:nvSpPr>
        <p:spPr>
          <a:xfrm>
            <a:off x="3236308" y="3429000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8.2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Chemical reactions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73726-9D89-464E-A594-E3F5BE0A9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27852" cy="3305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730DC5-E657-43B5-9959-28959FBF7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851" y="-1"/>
            <a:ext cx="4534270" cy="33053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6E7F0B-2FC5-43CB-9922-BDEF72589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798" y="4259997"/>
            <a:ext cx="4159571" cy="26180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ED5CA0D-4FDE-4DB7-9839-CE2F716894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3489" y="3239739"/>
            <a:ext cx="3798509" cy="24619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8D3F8B-C5A1-4F5D-8919-E17312943B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3487" y="5693942"/>
            <a:ext cx="3798509" cy="1184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A93DB97-D607-4455-A992-9B2B657909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521748"/>
            <a:ext cx="4306954" cy="2359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CC9B2C-17E3-49A1-A646-B6294A2C94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3305318"/>
            <a:ext cx="4271796" cy="121270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2E20AB-7B2B-43B6-A892-11DE739F69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62119" y="78883"/>
            <a:ext cx="3827852" cy="310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9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91081"/>
              </p:ext>
            </p:extLst>
          </p:nvPr>
        </p:nvGraphicFramePr>
        <p:xfrm>
          <a:off x="0" y="39189"/>
          <a:ext cx="12192000" cy="67178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96">
                  <a:extLst>
                    <a:ext uri="{9D8B030D-6E8A-4147-A177-3AD203B41FA5}">
                      <a16:colId xmlns:a16="http://schemas.microsoft.com/office/drawing/2014/main" val="1258797530"/>
                    </a:ext>
                  </a:extLst>
                </a:gridCol>
                <a:gridCol w="6409795">
                  <a:extLst>
                    <a:ext uri="{9D8B030D-6E8A-4147-A177-3AD203B41FA5}">
                      <a16:colId xmlns:a16="http://schemas.microsoft.com/office/drawing/2014/main" val="2431363691"/>
                    </a:ext>
                  </a:extLst>
                </a:gridCol>
                <a:gridCol w="5234609">
                  <a:extLst>
                    <a:ext uri="{9D8B030D-6E8A-4147-A177-3AD203B41FA5}">
                      <a16:colId xmlns:a16="http://schemas.microsoft.com/office/drawing/2014/main" val="894404082"/>
                    </a:ext>
                  </a:extLst>
                </a:gridCol>
              </a:tblGrid>
              <a:tr h="3265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Summary Questions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Answers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9688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an exothermic reaction?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987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an endothermic reaction?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76556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a displacement reaction?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36378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the reactivity series?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773970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meant by thermal decomposition?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6950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combustion?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63149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Give an example of an exothermic reaction?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14439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Give an example of an endothermic reaction?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34843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colour flame do you see in complete combustion?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7599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colour flame would you see in incomplete combustion?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21716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the most reactive metal in the reactivity series?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507376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the least reactive metal in the reactivity series?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718260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 you go down group 1 the metals get mor or less reactive?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28679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Does copper react with water?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702251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When an acid reacts with an alkali you get what two products?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7543"/>
                  </a:ext>
                </a:extLst>
              </a:tr>
              <a:tr h="405673">
                <a:tc>
                  <a:txBody>
                    <a:bodyPr/>
                    <a:lstStyle/>
                    <a:p>
                      <a:r>
                        <a:rPr lang="en-GB" sz="1100" dirty="0"/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When a metal reacts with acid what gas is given off?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11529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How can you expect to see during a chemical reaction?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267333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products do you get when a metal oxide reacts with an acid?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8921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gas is given off when a metal carbonate reacts with acid?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0503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If we tried to react copper carbonate with magnesium would you expect to see a reaction? </a:t>
                      </a:r>
                      <a:r>
                        <a:rPr lang="en-GB" sz="1100"/>
                        <a:t>Why?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910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75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Hussain</dc:creator>
  <cp:lastModifiedBy>Taffy Brown</cp:lastModifiedBy>
  <cp:revision>2</cp:revision>
  <dcterms:created xsi:type="dcterms:W3CDTF">2022-10-04T14:39:20Z</dcterms:created>
  <dcterms:modified xsi:type="dcterms:W3CDTF">2024-01-05T09:06:57Z</dcterms:modified>
</cp:coreProperties>
</file>