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4" r:id="rId21"/>
    <p:sldId id="365" r:id="rId22"/>
    <p:sldId id="366" r:id="rId23"/>
    <p:sldId id="367" r:id="rId24"/>
    <p:sldId id="36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77" r:id="rId39"/>
    <p:sldId id="294" r:id="rId40"/>
    <p:sldId id="295" r:id="rId41"/>
    <p:sldId id="296" r:id="rId42"/>
    <p:sldId id="297" r:id="rId43"/>
    <p:sldId id="298" r:id="rId44"/>
    <p:sldId id="299" r:id="rId45"/>
    <p:sldId id="378" r:id="rId46"/>
    <p:sldId id="371" r:id="rId47"/>
    <p:sldId id="372" r:id="rId48"/>
    <p:sldId id="373" r:id="rId49"/>
    <p:sldId id="374" r:id="rId50"/>
    <p:sldId id="300" r:id="rId51"/>
    <p:sldId id="301" r:id="rId52"/>
    <p:sldId id="302" r:id="rId53"/>
    <p:sldId id="304" r:id="rId54"/>
    <p:sldId id="305" r:id="rId55"/>
    <p:sldId id="306" r:id="rId56"/>
    <p:sldId id="379" r:id="rId57"/>
    <p:sldId id="380" r:id="rId58"/>
    <p:sldId id="381" r:id="rId59"/>
    <p:sldId id="382" r:id="rId60"/>
    <p:sldId id="383" r:id="rId61"/>
    <p:sldId id="384" r:id="rId62"/>
    <p:sldId id="385" r:id="rId63"/>
    <p:sldId id="386" r:id="rId64"/>
    <p:sldId id="387" r:id="rId65"/>
    <p:sldId id="388" r:id="rId66"/>
    <p:sldId id="261" r:id="rId67"/>
    <p:sldId id="262" r:id="rId68"/>
  </p:sldIdLst>
  <p:sldSz cx="9906000" cy="6858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556FD-85B9-468D-90CB-1695DEB84BF1}" v="9" dt="2024-04-12T12:57:33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" Type="http://schemas.openxmlformats.org/officeDocument/2006/relationships/slide" Target="slides/slide3.xml"/><Relationship Id="rId71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Webster" userId="999e6cc9-f1cd-4dd4-8dcb-cdc526ebfc7e" providerId="ADAL" clId="{801556FD-85B9-468D-90CB-1695DEB84BF1}"/>
    <pc:docChg chg="custSel addSld delSld modSld">
      <pc:chgData name="Rachel Webster" userId="999e6cc9-f1cd-4dd4-8dcb-cdc526ebfc7e" providerId="ADAL" clId="{801556FD-85B9-468D-90CB-1695DEB84BF1}" dt="2024-04-12T13:30:43.651" v="2469" actId="20577"/>
      <pc:docMkLst>
        <pc:docMk/>
      </pc:docMkLst>
      <pc:sldChg chg="modSp add mod">
        <pc:chgData name="Rachel Webster" userId="999e6cc9-f1cd-4dd4-8dcb-cdc526ebfc7e" providerId="ADAL" clId="{801556FD-85B9-468D-90CB-1695DEB84BF1}" dt="2024-04-12T12:34:21.346" v="23" actId="20577"/>
        <pc:sldMkLst>
          <pc:docMk/>
          <pc:sldMk cId="2040357490" sldId="256"/>
        </pc:sldMkLst>
        <pc:spChg chg="mod">
          <ac:chgData name="Rachel Webster" userId="999e6cc9-f1cd-4dd4-8dcb-cdc526ebfc7e" providerId="ADAL" clId="{801556FD-85B9-468D-90CB-1695DEB84BF1}" dt="2024-04-12T12:34:21.346" v="23" actId="20577"/>
          <ac:spMkLst>
            <pc:docMk/>
            <pc:sldMk cId="2040357490" sldId="256"/>
            <ac:spMk id="2" creationId="{00000000-0000-0000-0000-000000000000}"/>
          </ac:spMkLst>
        </pc:spChg>
      </pc:sldChg>
      <pc:sldChg chg="modSp add del mod">
        <pc:chgData name="Rachel Webster" userId="999e6cc9-f1cd-4dd4-8dcb-cdc526ebfc7e" providerId="ADAL" clId="{801556FD-85B9-468D-90CB-1695DEB84BF1}" dt="2024-04-12T12:34:28.735" v="24" actId="47"/>
        <pc:sldMkLst>
          <pc:docMk/>
          <pc:sldMk cId="1099569441" sldId="257"/>
        </pc:sldMkLst>
        <pc:spChg chg="mod">
          <ac:chgData name="Rachel Webster" userId="999e6cc9-f1cd-4dd4-8dcb-cdc526ebfc7e" providerId="ADAL" clId="{801556FD-85B9-468D-90CB-1695DEB84BF1}" dt="2024-04-12T12:34:12.165" v="2" actId="27636"/>
          <ac:spMkLst>
            <pc:docMk/>
            <pc:sldMk cId="1099569441" sldId="257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5:53.343" v="59" actId="20577"/>
        <pc:sldMkLst>
          <pc:docMk/>
          <pc:sldMk cId="703242165" sldId="258"/>
        </pc:sldMkLst>
        <pc:spChg chg="mod">
          <ac:chgData name="Rachel Webster" userId="999e6cc9-f1cd-4dd4-8dcb-cdc526ebfc7e" providerId="ADAL" clId="{801556FD-85B9-468D-90CB-1695DEB84BF1}" dt="2024-04-12T12:35:53.343" v="59" actId="20577"/>
          <ac:spMkLst>
            <pc:docMk/>
            <pc:sldMk cId="703242165" sldId="258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8:09.547" v="74" actId="20577"/>
        <pc:sldMkLst>
          <pc:docMk/>
          <pc:sldMk cId="690480968" sldId="259"/>
        </pc:sldMkLst>
        <pc:spChg chg="mod">
          <ac:chgData name="Rachel Webster" userId="999e6cc9-f1cd-4dd4-8dcb-cdc526ebfc7e" providerId="ADAL" clId="{801556FD-85B9-468D-90CB-1695DEB84BF1}" dt="2024-04-12T12:38:09.547" v="74" actId="20577"/>
          <ac:spMkLst>
            <pc:docMk/>
            <pc:sldMk cId="690480968" sldId="259"/>
            <ac:spMk id="3" creationId="{00000000-0000-0000-0000-000000000000}"/>
          </ac:spMkLst>
        </pc:spChg>
      </pc:sldChg>
      <pc:sldChg chg="del">
        <pc:chgData name="Rachel Webster" userId="999e6cc9-f1cd-4dd4-8dcb-cdc526ebfc7e" providerId="ADAL" clId="{801556FD-85B9-468D-90CB-1695DEB84BF1}" dt="2024-04-12T12:33:18.351" v="0" actId="47"/>
        <pc:sldMkLst>
          <pc:docMk/>
          <pc:sldMk cId="1592422828" sldId="260"/>
        </pc:sldMkLst>
      </pc:sldChg>
      <pc:sldChg chg="modSp add mod">
        <pc:chgData name="Rachel Webster" userId="999e6cc9-f1cd-4dd4-8dcb-cdc526ebfc7e" providerId="ADAL" clId="{801556FD-85B9-468D-90CB-1695DEB84BF1}" dt="2024-04-12T12:44:36.310" v="760" actId="20577"/>
        <pc:sldMkLst>
          <pc:docMk/>
          <pc:sldMk cId="2077762218" sldId="280"/>
        </pc:sldMkLst>
        <pc:spChg chg="mod">
          <ac:chgData name="Rachel Webster" userId="999e6cc9-f1cd-4dd4-8dcb-cdc526ebfc7e" providerId="ADAL" clId="{801556FD-85B9-468D-90CB-1695DEB84BF1}" dt="2024-04-12T12:44:36.310" v="760" actId="20577"/>
          <ac:spMkLst>
            <pc:docMk/>
            <pc:sldMk cId="2077762218" sldId="280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4:53.870" v="769" actId="255"/>
        <pc:sldMkLst>
          <pc:docMk/>
          <pc:sldMk cId="2991419431" sldId="281"/>
        </pc:sldMkLst>
        <pc:spChg chg="mod">
          <ac:chgData name="Rachel Webster" userId="999e6cc9-f1cd-4dd4-8dcb-cdc526ebfc7e" providerId="ADAL" clId="{801556FD-85B9-468D-90CB-1695DEB84BF1}" dt="2024-04-12T12:44:53.870" v="769" actId="255"/>
          <ac:spMkLst>
            <pc:docMk/>
            <pc:sldMk cId="2991419431" sldId="281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5:07.370" v="806" actId="20577"/>
        <pc:sldMkLst>
          <pc:docMk/>
          <pc:sldMk cId="620397633" sldId="282"/>
        </pc:sldMkLst>
        <pc:spChg chg="mod">
          <ac:chgData name="Rachel Webster" userId="999e6cc9-f1cd-4dd4-8dcb-cdc526ebfc7e" providerId="ADAL" clId="{801556FD-85B9-468D-90CB-1695DEB84BF1}" dt="2024-04-12T12:45:07.370" v="806" actId="20577"/>
          <ac:spMkLst>
            <pc:docMk/>
            <pc:sldMk cId="620397633" sldId="282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5:16.973" v="822" actId="20577"/>
        <pc:sldMkLst>
          <pc:docMk/>
          <pc:sldMk cId="3545841164" sldId="283"/>
        </pc:sldMkLst>
        <pc:spChg chg="mod">
          <ac:chgData name="Rachel Webster" userId="999e6cc9-f1cd-4dd4-8dcb-cdc526ebfc7e" providerId="ADAL" clId="{801556FD-85B9-468D-90CB-1695DEB84BF1}" dt="2024-04-12T12:45:16.973" v="822" actId="20577"/>
          <ac:spMkLst>
            <pc:docMk/>
            <pc:sldMk cId="3545841164" sldId="283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5:30.903" v="864" actId="20577"/>
        <pc:sldMkLst>
          <pc:docMk/>
          <pc:sldMk cId="3208854562" sldId="284"/>
        </pc:sldMkLst>
        <pc:spChg chg="mod">
          <ac:chgData name="Rachel Webster" userId="999e6cc9-f1cd-4dd4-8dcb-cdc526ebfc7e" providerId="ADAL" clId="{801556FD-85B9-468D-90CB-1695DEB84BF1}" dt="2024-04-12T12:45:30.903" v="864" actId="20577"/>
          <ac:spMkLst>
            <pc:docMk/>
            <pc:sldMk cId="3208854562" sldId="284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5:39.166" v="868" actId="20577"/>
        <pc:sldMkLst>
          <pc:docMk/>
          <pc:sldMk cId="1933375570" sldId="285"/>
        </pc:sldMkLst>
        <pc:spChg chg="mod">
          <ac:chgData name="Rachel Webster" userId="999e6cc9-f1cd-4dd4-8dcb-cdc526ebfc7e" providerId="ADAL" clId="{801556FD-85B9-468D-90CB-1695DEB84BF1}" dt="2024-04-12T12:45:39.166" v="868" actId="20577"/>
          <ac:spMkLst>
            <pc:docMk/>
            <pc:sldMk cId="1933375570" sldId="285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6:01.367" v="907" actId="20577"/>
        <pc:sldMkLst>
          <pc:docMk/>
          <pc:sldMk cId="208422858" sldId="286"/>
        </pc:sldMkLst>
        <pc:spChg chg="mod">
          <ac:chgData name="Rachel Webster" userId="999e6cc9-f1cd-4dd4-8dcb-cdc526ebfc7e" providerId="ADAL" clId="{801556FD-85B9-468D-90CB-1695DEB84BF1}" dt="2024-04-12T12:46:01.367" v="907" actId="20577"/>
          <ac:spMkLst>
            <pc:docMk/>
            <pc:sldMk cId="208422858" sldId="286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6:08.904" v="921" actId="20577"/>
        <pc:sldMkLst>
          <pc:docMk/>
          <pc:sldMk cId="2465045366" sldId="287"/>
        </pc:sldMkLst>
        <pc:spChg chg="mod">
          <ac:chgData name="Rachel Webster" userId="999e6cc9-f1cd-4dd4-8dcb-cdc526ebfc7e" providerId="ADAL" clId="{801556FD-85B9-468D-90CB-1695DEB84BF1}" dt="2024-04-12T12:46:08.904" v="921" actId="20577"/>
          <ac:spMkLst>
            <pc:docMk/>
            <pc:sldMk cId="2465045366" sldId="287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6:19.875" v="946" actId="20577"/>
        <pc:sldMkLst>
          <pc:docMk/>
          <pc:sldMk cId="4242097641" sldId="288"/>
        </pc:sldMkLst>
        <pc:spChg chg="mod">
          <ac:chgData name="Rachel Webster" userId="999e6cc9-f1cd-4dd4-8dcb-cdc526ebfc7e" providerId="ADAL" clId="{801556FD-85B9-468D-90CB-1695DEB84BF1}" dt="2024-04-12T12:46:19.875" v="946" actId="20577"/>
          <ac:spMkLst>
            <pc:docMk/>
            <pc:sldMk cId="4242097641" sldId="288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6:29.704" v="958" actId="20577"/>
        <pc:sldMkLst>
          <pc:docMk/>
          <pc:sldMk cId="2883756532" sldId="289"/>
        </pc:sldMkLst>
        <pc:spChg chg="mod">
          <ac:chgData name="Rachel Webster" userId="999e6cc9-f1cd-4dd4-8dcb-cdc526ebfc7e" providerId="ADAL" clId="{801556FD-85B9-468D-90CB-1695DEB84BF1}" dt="2024-04-12T12:46:29.704" v="958" actId="20577"/>
          <ac:spMkLst>
            <pc:docMk/>
            <pc:sldMk cId="2883756532" sldId="289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6:47.307" v="1022" actId="20577"/>
        <pc:sldMkLst>
          <pc:docMk/>
          <pc:sldMk cId="3377523308" sldId="290"/>
        </pc:sldMkLst>
        <pc:spChg chg="mod">
          <ac:chgData name="Rachel Webster" userId="999e6cc9-f1cd-4dd4-8dcb-cdc526ebfc7e" providerId="ADAL" clId="{801556FD-85B9-468D-90CB-1695DEB84BF1}" dt="2024-04-12T12:46:47.307" v="1022" actId="20577"/>
          <ac:spMkLst>
            <pc:docMk/>
            <pc:sldMk cId="3377523308" sldId="290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6:56.246" v="1033" actId="20577"/>
        <pc:sldMkLst>
          <pc:docMk/>
          <pc:sldMk cId="1218048140" sldId="291"/>
        </pc:sldMkLst>
        <pc:spChg chg="mod">
          <ac:chgData name="Rachel Webster" userId="999e6cc9-f1cd-4dd4-8dcb-cdc526ebfc7e" providerId="ADAL" clId="{801556FD-85B9-468D-90CB-1695DEB84BF1}" dt="2024-04-12T12:46:56.246" v="1033" actId="20577"/>
          <ac:spMkLst>
            <pc:docMk/>
            <pc:sldMk cId="1218048140" sldId="291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7:54.380" v="1068" actId="20577"/>
        <pc:sldMkLst>
          <pc:docMk/>
          <pc:sldMk cId="3650701967" sldId="292"/>
        </pc:sldMkLst>
        <pc:spChg chg="mod">
          <ac:chgData name="Rachel Webster" userId="999e6cc9-f1cd-4dd4-8dcb-cdc526ebfc7e" providerId="ADAL" clId="{801556FD-85B9-468D-90CB-1695DEB84BF1}" dt="2024-04-12T12:47:54.380" v="1068" actId="20577"/>
          <ac:spMkLst>
            <pc:docMk/>
            <pc:sldMk cId="3650701967" sldId="292"/>
            <ac:spMk id="3" creationId="{00000000-0000-0000-0000-000000000000}"/>
          </ac:spMkLst>
        </pc:spChg>
      </pc:sldChg>
      <pc:sldChg chg="add del">
        <pc:chgData name="Rachel Webster" userId="999e6cc9-f1cd-4dd4-8dcb-cdc526ebfc7e" providerId="ADAL" clId="{801556FD-85B9-468D-90CB-1695DEB84BF1}" dt="2024-04-12T12:56:01.069" v="1599" actId="47"/>
        <pc:sldMkLst>
          <pc:docMk/>
          <pc:sldMk cId="580133361" sldId="293"/>
        </pc:sldMkLst>
      </pc:sldChg>
      <pc:sldChg chg="modSp add del mod">
        <pc:chgData name="Rachel Webster" userId="999e6cc9-f1cd-4dd4-8dcb-cdc526ebfc7e" providerId="ADAL" clId="{801556FD-85B9-468D-90CB-1695DEB84BF1}" dt="2024-04-12T12:47:18.889" v="1035" actId="2696"/>
        <pc:sldMkLst>
          <pc:docMk/>
          <pc:sldMk cId="898339501" sldId="293"/>
        </pc:sldMkLst>
        <pc:spChg chg="mod">
          <ac:chgData name="Rachel Webster" userId="999e6cc9-f1cd-4dd4-8dcb-cdc526ebfc7e" providerId="ADAL" clId="{801556FD-85B9-468D-90CB-1695DEB84BF1}" dt="2024-04-12T12:34:12.263" v="8" actId="27636"/>
          <ac:spMkLst>
            <pc:docMk/>
            <pc:sldMk cId="898339501" sldId="293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8:23.538" v="1160" actId="20577"/>
        <pc:sldMkLst>
          <pc:docMk/>
          <pc:sldMk cId="2009312352" sldId="294"/>
        </pc:sldMkLst>
        <pc:spChg chg="mod">
          <ac:chgData name="Rachel Webster" userId="999e6cc9-f1cd-4dd4-8dcb-cdc526ebfc7e" providerId="ADAL" clId="{801556FD-85B9-468D-90CB-1695DEB84BF1}" dt="2024-04-12T12:48:23.538" v="1160" actId="20577"/>
          <ac:spMkLst>
            <pc:docMk/>
            <pc:sldMk cId="2009312352" sldId="294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8:32.015" v="1164" actId="20577"/>
        <pc:sldMkLst>
          <pc:docMk/>
          <pc:sldMk cId="986812038" sldId="295"/>
        </pc:sldMkLst>
        <pc:spChg chg="mod">
          <ac:chgData name="Rachel Webster" userId="999e6cc9-f1cd-4dd4-8dcb-cdc526ebfc7e" providerId="ADAL" clId="{801556FD-85B9-468D-90CB-1695DEB84BF1}" dt="2024-04-12T12:48:32.015" v="1164" actId="20577"/>
          <ac:spMkLst>
            <pc:docMk/>
            <pc:sldMk cId="986812038" sldId="295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8:45.689" v="1207" actId="20577"/>
        <pc:sldMkLst>
          <pc:docMk/>
          <pc:sldMk cId="209771858" sldId="296"/>
        </pc:sldMkLst>
        <pc:spChg chg="mod">
          <ac:chgData name="Rachel Webster" userId="999e6cc9-f1cd-4dd4-8dcb-cdc526ebfc7e" providerId="ADAL" clId="{801556FD-85B9-468D-90CB-1695DEB84BF1}" dt="2024-04-12T12:48:45.689" v="1207" actId="20577"/>
          <ac:spMkLst>
            <pc:docMk/>
            <pc:sldMk cId="209771858" sldId="296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9:01.548" v="1259" actId="20577"/>
        <pc:sldMkLst>
          <pc:docMk/>
          <pc:sldMk cId="1334713723" sldId="297"/>
        </pc:sldMkLst>
        <pc:spChg chg="mod">
          <ac:chgData name="Rachel Webster" userId="999e6cc9-f1cd-4dd4-8dcb-cdc526ebfc7e" providerId="ADAL" clId="{801556FD-85B9-468D-90CB-1695DEB84BF1}" dt="2024-04-12T12:49:01.548" v="1259" actId="20577"/>
          <ac:spMkLst>
            <pc:docMk/>
            <pc:sldMk cId="1334713723" sldId="297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9:23.392" v="1329" actId="20577"/>
        <pc:sldMkLst>
          <pc:docMk/>
          <pc:sldMk cId="2244181509" sldId="298"/>
        </pc:sldMkLst>
        <pc:spChg chg="mod">
          <ac:chgData name="Rachel Webster" userId="999e6cc9-f1cd-4dd4-8dcb-cdc526ebfc7e" providerId="ADAL" clId="{801556FD-85B9-468D-90CB-1695DEB84BF1}" dt="2024-04-12T12:49:23.392" v="1329" actId="20577"/>
          <ac:spMkLst>
            <pc:docMk/>
            <pc:sldMk cId="2244181509" sldId="298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9:29.444" v="1336" actId="20577"/>
        <pc:sldMkLst>
          <pc:docMk/>
          <pc:sldMk cId="1220709012" sldId="299"/>
        </pc:sldMkLst>
        <pc:spChg chg="mod">
          <ac:chgData name="Rachel Webster" userId="999e6cc9-f1cd-4dd4-8dcb-cdc526ebfc7e" providerId="ADAL" clId="{801556FD-85B9-468D-90CB-1695DEB84BF1}" dt="2024-04-12T12:49:29.444" v="1336" actId="20577"/>
          <ac:spMkLst>
            <pc:docMk/>
            <pc:sldMk cId="1220709012" sldId="299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4:53.839" v="1498" actId="20577"/>
        <pc:sldMkLst>
          <pc:docMk/>
          <pc:sldMk cId="2196552241" sldId="300"/>
        </pc:sldMkLst>
        <pc:spChg chg="mod">
          <ac:chgData name="Rachel Webster" userId="999e6cc9-f1cd-4dd4-8dcb-cdc526ebfc7e" providerId="ADAL" clId="{801556FD-85B9-468D-90CB-1695DEB84BF1}" dt="2024-04-12T12:54:53.839" v="1498" actId="20577"/>
          <ac:spMkLst>
            <pc:docMk/>
            <pc:sldMk cId="2196552241" sldId="300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0:43.502" v="1985" actId="20577"/>
        <pc:sldMkLst>
          <pc:docMk/>
          <pc:sldMk cId="2621405830" sldId="301"/>
        </pc:sldMkLst>
        <pc:spChg chg="mod">
          <ac:chgData name="Rachel Webster" userId="999e6cc9-f1cd-4dd4-8dcb-cdc526ebfc7e" providerId="ADAL" clId="{801556FD-85B9-468D-90CB-1695DEB84BF1}" dt="2024-04-12T13:20:43.502" v="1985" actId="20577"/>
          <ac:spMkLst>
            <pc:docMk/>
            <pc:sldMk cId="2621405830" sldId="301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5:23.908" v="1562" actId="20577"/>
        <pc:sldMkLst>
          <pc:docMk/>
          <pc:sldMk cId="2008877899" sldId="302"/>
        </pc:sldMkLst>
        <pc:spChg chg="mod">
          <ac:chgData name="Rachel Webster" userId="999e6cc9-f1cd-4dd4-8dcb-cdc526ebfc7e" providerId="ADAL" clId="{801556FD-85B9-468D-90CB-1695DEB84BF1}" dt="2024-04-12T12:55:23.908" v="1562" actId="20577"/>
          <ac:spMkLst>
            <pc:docMk/>
            <pc:sldMk cId="2008877899" sldId="302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5:33.302" v="2044" actId="20577"/>
        <pc:sldMkLst>
          <pc:docMk/>
          <pc:sldMk cId="2595908576" sldId="304"/>
        </pc:sldMkLst>
        <pc:spChg chg="mod">
          <ac:chgData name="Rachel Webster" userId="999e6cc9-f1cd-4dd4-8dcb-cdc526ebfc7e" providerId="ADAL" clId="{801556FD-85B9-468D-90CB-1695DEB84BF1}" dt="2024-04-12T13:25:33.302" v="2044" actId="20577"/>
          <ac:spMkLst>
            <pc:docMk/>
            <pc:sldMk cId="2595908576" sldId="304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5:50.552" v="1597" actId="20577"/>
        <pc:sldMkLst>
          <pc:docMk/>
          <pc:sldMk cId="1651420645" sldId="305"/>
        </pc:sldMkLst>
        <pc:spChg chg="mod">
          <ac:chgData name="Rachel Webster" userId="999e6cc9-f1cd-4dd4-8dcb-cdc526ebfc7e" providerId="ADAL" clId="{801556FD-85B9-468D-90CB-1695DEB84BF1}" dt="2024-04-12T12:55:50.552" v="1597" actId="20577"/>
          <ac:spMkLst>
            <pc:docMk/>
            <pc:sldMk cId="1651420645" sldId="305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6:27.877" v="2122" actId="20577"/>
        <pc:sldMkLst>
          <pc:docMk/>
          <pc:sldMk cId="2654332896" sldId="306"/>
        </pc:sldMkLst>
        <pc:spChg chg="mod">
          <ac:chgData name="Rachel Webster" userId="999e6cc9-f1cd-4dd4-8dcb-cdc526ebfc7e" providerId="ADAL" clId="{801556FD-85B9-468D-90CB-1695DEB84BF1}" dt="2024-04-12T13:26:27.877" v="2122" actId="20577"/>
          <ac:spMkLst>
            <pc:docMk/>
            <pc:sldMk cId="2654332896" sldId="306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8:20.262" v="103" actId="20577"/>
        <pc:sldMkLst>
          <pc:docMk/>
          <pc:sldMk cId="728904327" sldId="349"/>
        </pc:sldMkLst>
        <pc:spChg chg="mod">
          <ac:chgData name="Rachel Webster" userId="999e6cc9-f1cd-4dd4-8dcb-cdc526ebfc7e" providerId="ADAL" clId="{801556FD-85B9-468D-90CB-1695DEB84BF1}" dt="2024-04-12T12:38:20.262" v="103" actId="20577"/>
          <ac:spMkLst>
            <pc:docMk/>
            <pc:sldMk cId="728904327" sldId="349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8:33.351" v="138" actId="20577"/>
        <pc:sldMkLst>
          <pc:docMk/>
          <pc:sldMk cId="4247613324" sldId="350"/>
        </pc:sldMkLst>
        <pc:spChg chg="mod">
          <ac:chgData name="Rachel Webster" userId="999e6cc9-f1cd-4dd4-8dcb-cdc526ebfc7e" providerId="ADAL" clId="{801556FD-85B9-468D-90CB-1695DEB84BF1}" dt="2024-04-12T12:38:33.351" v="138" actId="20577"/>
          <ac:spMkLst>
            <pc:docMk/>
            <pc:sldMk cId="4247613324" sldId="350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8:42.278" v="156" actId="5793"/>
        <pc:sldMkLst>
          <pc:docMk/>
          <pc:sldMk cId="1260630312" sldId="351"/>
        </pc:sldMkLst>
        <pc:spChg chg="mod">
          <ac:chgData name="Rachel Webster" userId="999e6cc9-f1cd-4dd4-8dcb-cdc526ebfc7e" providerId="ADAL" clId="{801556FD-85B9-468D-90CB-1695DEB84BF1}" dt="2024-04-12T12:38:42.278" v="156" actId="5793"/>
          <ac:spMkLst>
            <pc:docMk/>
            <pc:sldMk cId="1260630312" sldId="351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8:55.960" v="195" actId="20577"/>
        <pc:sldMkLst>
          <pc:docMk/>
          <pc:sldMk cId="1040838124" sldId="352"/>
        </pc:sldMkLst>
        <pc:spChg chg="mod">
          <ac:chgData name="Rachel Webster" userId="999e6cc9-f1cd-4dd4-8dcb-cdc526ebfc7e" providerId="ADAL" clId="{801556FD-85B9-468D-90CB-1695DEB84BF1}" dt="2024-04-12T12:38:55.960" v="195" actId="20577"/>
          <ac:spMkLst>
            <pc:docMk/>
            <pc:sldMk cId="1040838124" sldId="352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9:09.273" v="235" actId="5793"/>
        <pc:sldMkLst>
          <pc:docMk/>
          <pc:sldMk cId="2106080240" sldId="353"/>
        </pc:sldMkLst>
        <pc:spChg chg="mod">
          <ac:chgData name="Rachel Webster" userId="999e6cc9-f1cd-4dd4-8dcb-cdc526ebfc7e" providerId="ADAL" clId="{801556FD-85B9-468D-90CB-1695DEB84BF1}" dt="2024-04-12T12:39:09.273" v="235" actId="5793"/>
          <ac:spMkLst>
            <pc:docMk/>
            <pc:sldMk cId="2106080240" sldId="353"/>
            <ac:spMk id="4" creationId="{8BC1EB03-14E7-59F0-A17B-162608911764}"/>
          </ac:spMkLst>
        </pc:spChg>
      </pc:sldChg>
      <pc:sldChg chg="modSp add mod">
        <pc:chgData name="Rachel Webster" userId="999e6cc9-f1cd-4dd4-8dcb-cdc526ebfc7e" providerId="ADAL" clId="{801556FD-85B9-468D-90CB-1695DEB84BF1}" dt="2024-04-12T12:39:20.480" v="263" actId="20577"/>
        <pc:sldMkLst>
          <pc:docMk/>
          <pc:sldMk cId="4055153313" sldId="354"/>
        </pc:sldMkLst>
        <pc:spChg chg="mod">
          <ac:chgData name="Rachel Webster" userId="999e6cc9-f1cd-4dd4-8dcb-cdc526ebfc7e" providerId="ADAL" clId="{801556FD-85B9-468D-90CB-1695DEB84BF1}" dt="2024-04-12T12:39:20.480" v="263" actId="20577"/>
          <ac:spMkLst>
            <pc:docMk/>
            <pc:sldMk cId="4055153313" sldId="354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39:44.922" v="361" actId="20577"/>
        <pc:sldMkLst>
          <pc:docMk/>
          <pc:sldMk cId="3918396360" sldId="355"/>
        </pc:sldMkLst>
        <pc:spChg chg="mod">
          <ac:chgData name="Rachel Webster" userId="999e6cc9-f1cd-4dd4-8dcb-cdc526ebfc7e" providerId="ADAL" clId="{801556FD-85B9-468D-90CB-1695DEB84BF1}" dt="2024-04-12T12:39:44.922" v="361" actId="20577"/>
          <ac:spMkLst>
            <pc:docMk/>
            <pc:sldMk cId="3918396360" sldId="355"/>
            <ac:spMk id="4" creationId="{8BC1EB03-14E7-59F0-A17B-162608911764}"/>
          </ac:spMkLst>
        </pc:spChg>
      </pc:sldChg>
      <pc:sldChg chg="modSp add mod">
        <pc:chgData name="Rachel Webster" userId="999e6cc9-f1cd-4dd4-8dcb-cdc526ebfc7e" providerId="ADAL" clId="{801556FD-85B9-468D-90CB-1695DEB84BF1}" dt="2024-04-12T12:40:01.657" v="398" actId="313"/>
        <pc:sldMkLst>
          <pc:docMk/>
          <pc:sldMk cId="3400044916" sldId="356"/>
        </pc:sldMkLst>
        <pc:spChg chg="mod">
          <ac:chgData name="Rachel Webster" userId="999e6cc9-f1cd-4dd4-8dcb-cdc526ebfc7e" providerId="ADAL" clId="{801556FD-85B9-468D-90CB-1695DEB84BF1}" dt="2024-04-12T12:40:01.657" v="398" actId="313"/>
          <ac:spMkLst>
            <pc:docMk/>
            <pc:sldMk cId="3400044916" sldId="356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0:17.862" v="440" actId="20577"/>
        <pc:sldMkLst>
          <pc:docMk/>
          <pc:sldMk cId="84891833" sldId="357"/>
        </pc:sldMkLst>
        <pc:spChg chg="mod">
          <ac:chgData name="Rachel Webster" userId="999e6cc9-f1cd-4dd4-8dcb-cdc526ebfc7e" providerId="ADAL" clId="{801556FD-85B9-468D-90CB-1695DEB84BF1}" dt="2024-04-12T12:40:17.862" v="440" actId="20577"/>
          <ac:spMkLst>
            <pc:docMk/>
            <pc:sldMk cId="84891833" sldId="357"/>
            <ac:spMk id="4" creationId="{8BC1EB03-14E7-59F0-A17B-162608911764}"/>
          </ac:spMkLst>
        </pc:spChg>
      </pc:sldChg>
      <pc:sldChg chg="modSp add mod">
        <pc:chgData name="Rachel Webster" userId="999e6cc9-f1cd-4dd4-8dcb-cdc526ebfc7e" providerId="ADAL" clId="{801556FD-85B9-468D-90CB-1695DEB84BF1}" dt="2024-04-12T12:40:24.899" v="453" actId="20577"/>
        <pc:sldMkLst>
          <pc:docMk/>
          <pc:sldMk cId="1394434587" sldId="358"/>
        </pc:sldMkLst>
        <pc:spChg chg="mod">
          <ac:chgData name="Rachel Webster" userId="999e6cc9-f1cd-4dd4-8dcb-cdc526ebfc7e" providerId="ADAL" clId="{801556FD-85B9-468D-90CB-1695DEB84BF1}" dt="2024-04-12T12:40:24.899" v="453" actId="20577"/>
          <ac:spMkLst>
            <pc:docMk/>
            <pc:sldMk cId="1394434587" sldId="358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0:47.026" v="473" actId="20577"/>
        <pc:sldMkLst>
          <pc:docMk/>
          <pc:sldMk cId="1654837354" sldId="359"/>
        </pc:sldMkLst>
        <pc:spChg chg="mod">
          <ac:chgData name="Rachel Webster" userId="999e6cc9-f1cd-4dd4-8dcb-cdc526ebfc7e" providerId="ADAL" clId="{801556FD-85B9-468D-90CB-1695DEB84BF1}" dt="2024-04-12T12:40:47.026" v="473" actId="20577"/>
          <ac:spMkLst>
            <pc:docMk/>
            <pc:sldMk cId="1654837354" sldId="359"/>
            <ac:spMk id="4" creationId="{8BC1EB03-14E7-59F0-A17B-162608911764}"/>
          </ac:spMkLst>
        </pc:spChg>
      </pc:sldChg>
      <pc:sldChg chg="modSp add mod">
        <pc:chgData name="Rachel Webster" userId="999e6cc9-f1cd-4dd4-8dcb-cdc526ebfc7e" providerId="ADAL" clId="{801556FD-85B9-468D-90CB-1695DEB84BF1}" dt="2024-04-12T12:41:17.732" v="507" actId="20577"/>
        <pc:sldMkLst>
          <pc:docMk/>
          <pc:sldMk cId="2514346461" sldId="360"/>
        </pc:sldMkLst>
        <pc:spChg chg="mod">
          <ac:chgData name="Rachel Webster" userId="999e6cc9-f1cd-4dd4-8dcb-cdc526ebfc7e" providerId="ADAL" clId="{801556FD-85B9-468D-90CB-1695DEB84BF1}" dt="2024-04-12T12:41:17.732" v="507" actId="20577"/>
          <ac:spMkLst>
            <pc:docMk/>
            <pc:sldMk cId="2514346461" sldId="360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1:55.039" v="549" actId="20577"/>
        <pc:sldMkLst>
          <pc:docMk/>
          <pc:sldMk cId="2510548255" sldId="361"/>
        </pc:sldMkLst>
        <pc:spChg chg="mod">
          <ac:chgData name="Rachel Webster" userId="999e6cc9-f1cd-4dd4-8dcb-cdc526ebfc7e" providerId="ADAL" clId="{801556FD-85B9-468D-90CB-1695DEB84BF1}" dt="2024-04-12T12:41:55.039" v="549" actId="20577"/>
          <ac:spMkLst>
            <pc:docMk/>
            <pc:sldMk cId="2510548255" sldId="361"/>
            <ac:spMk id="4" creationId="{8BC1EB03-14E7-59F0-A17B-162608911764}"/>
          </ac:spMkLst>
        </pc:spChg>
      </pc:sldChg>
      <pc:sldChg chg="modSp add mod">
        <pc:chgData name="Rachel Webster" userId="999e6cc9-f1cd-4dd4-8dcb-cdc526ebfc7e" providerId="ADAL" clId="{801556FD-85B9-468D-90CB-1695DEB84BF1}" dt="2024-04-12T12:42:17.253" v="567" actId="20577"/>
        <pc:sldMkLst>
          <pc:docMk/>
          <pc:sldMk cId="2248920301" sldId="364"/>
        </pc:sldMkLst>
        <pc:spChg chg="mod">
          <ac:chgData name="Rachel Webster" userId="999e6cc9-f1cd-4dd4-8dcb-cdc526ebfc7e" providerId="ADAL" clId="{801556FD-85B9-468D-90CB-1695DEB84BF1}" dt="2024-04-12T12:42:17.253" v="567" actId="20577"/>
          <ac:spMkLst>
            <pc:docMk/>
            <pc:sldMk cId="2248920301" sldId="364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3:01.296" v="630" actId="20577"/>
        <pc:sldMkLst>
          <pc:docMk/>
          <pc:sldMk cId="1605891821" sldId="365"/>
        </pc:sldMkLst>
        <pc:spChg chg="mod">
          <ac:chgData name="Rachel Webster" userId="999e6cc9-f1cd-4dd4-8dcb-cdc526ebfc7e" providerId="ADAL" clId="{801556FD-85B9-468D-90CB-1695DEB84BF1}" dt="2024-04-12T12:43:01.296" v="630" actId="20577"/>
          <ac:spMkLst>
            <pc:docMk/>
            <pc:sldMk cId="1605891821" sldId="365"/>
            <ac:spMk id="2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3:20.012" v="653" actId="313"/>
        <pc:sldMkLst>
          <pc:docMk/>
          <pc:sldMk cId="2304857424" sldId="366"/>
        </pc:sldMkLst>
        <pc:spChg chg="mod">
          <ac:chgData name="Rachel Webster" userId="999e6cc9-f1cd-4dd4-8dcb-cdc526ebfc7e" providerId="ADAL" clId="{801556FD-85B9-468D-90CB-1695DEB84BF1}" dt="2024-04-12T12:43:20.012" v="653" actId="313"/>
          <ac:spMkLst>
            <pc:docMk/>
            <pc:sldMk cId="2304857424" sldId="366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4:07.285" v="704" actId="20577"/>
        <pc:sldMkLst>
          <pc:docMk/>
          <pc:sldMk cId="1942598195" sldId="367"/>
        </pc:sldMkLst>
        <pc:spChg chg="mod">
          <ac:chgData name="Rachel Webster" userId="999e6cc9-f1cd-4dd4-8dcb-cdc526ebfc7e" providerId="ADAL" clId="{801556FD-85B9-468D-90CB-1695DEB84BF1}" dt="2024-04-12T12:44:07.285" v="704" actId="20577"/>
          <ac:spMkLst>
            <pc:docMk/>
            <pc:sldMk cId="1942598195" sldId="367"/>
            <ac:spMk id="2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44:15.525" v="718" actId="20577"/>
        <pc:sldMkLst>
          <pc:docMk/>
          <pc:sldMk cId="2729021337" sldId="368"/>
        </pc:sldMkLst>
        <pc:spChg chg="mod">
          <ac:chgData name="Rachel Webster" userId="999e6cc9-f1cd-4dd4-8dcb-cdc526ebfc7e" providerId="ADAL" clId="{801556FD-85B9-468D-90CB-1695DEB84BF1}" dt="2024-04-12T12:44:15.525" v="718" actId="20577"/>
          <ac:spMkLst>
            <pc:docMk/>
            <pc:sldMk cId="2729021337" sldId="368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4:12.239" v="1422" actId="20577"/>
        <pc:sldMkLst>
          <pc:docMk/>
          <pc:sldMk cId="3696065190" sldId="371"/>
        </pc:sldMkLst>
        <pc:spChg chg="mod">
          <ac:chgData name="Rachel Webster" userId="999e6cc9-f1cd-4dd4-8dcb-cdc526ebfc7e" providerId="ADAL" clId="{801556FD-85B9-468D-90CB-1695DEB84BF1}" dt="2024-04-12T12:54:12.239" v="1422" actId="20577"/>
          <ac:spMkLst>
            <pc:docMk/>
            <pc:sldMk cId="3696065190" sldId="371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19:10.366" v="1786" actId="20577"/>
        <pc:sldMkLst>
          <pc:docMk/>
          <pc:sldMk cId="4094186192" sldId="372"/>
        </pc:sldMkLst>
        <pc:spChg chg="mod">
          <ac:chgData name="Rachel Webster" userId="999e6cc9-f1cd-4dd4-8dcb-cdc526ebfc7e" providerId="ADAL" clId="{801556FD-85B9-468D-90CB-1695DEB84BF1}" dt="2024-04-12T13:19:10.366" v="1786" actId="20577"/>
          <ac:spMkLst>
            <pc:docMk/>
            <pc:sldMk cId="4094186192" sldId="372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4:33.957" v="1446" actId="20577"/>
        <pc:sldMkLst>
          <pc:docMk/>
          <pc:sldMk cId="979243601" sldId="373"/>
        </pc:sldMkLst>
        <pc:spChg chg="mod">
          <ac:chgData name="Rachel Webster" userId="999e6cc9-f1cd-4dd4-8dcb-cdc526ebfc7e" providerId="ADAL" clId="{801556FD-85B9-468D-90CB-1695DEB84BF1}" dt="2024-04-12T12:54:33.957" v="1446" actId="20577"/>
          <ac:spMkLst>
            <pc:docMk/>
            <pc:sldMk cId="979243601" sldId="373"/>
            <ac:spMk id="3" creationId="{00000000-0000-0000-0000-000000000000}"/>
          </ac:spMkLst>
        </pc:spChg>
      </pc:sldChg>
      <pc:sldChg chg="addSp delSp modSp add mod">
        <pc:chgData name="Rachel Webster" userId="999e6cc9-f1cd-4dd4-8dcb-cdc526ebfc7e" providerId="ADAL" clId="{801556FD-85B9-468D-90CB-1695DEB84BF1}" dt="2024-04-12T13:19:58.775" v="1860" actId="20577"/>
        <pc:sldMkLst>
          <pc:docMk/>
          <pc:sldMk cId="3113368921" sldId="374"/>
        </pc:sldMkLst>
        <pc:spChg chg="del mod">
          <ac:chgData name="Rachel Webster" userId="999e6cc9-f1cd-4dd4-8dcb-cdc526ebfc7e" providerId="ADAL" clId="{801556FD-85B9-468D-90CB-1695DEB84BF1}" dt="2024-04-12T12:53:32.627" v="1372" actId="478"/>
          <ac:spMkLst>
            <pc:docMk/>
            <pc:sldMk cId="3113368921" sldId="374"/>
            <ac:spMk id="3" creationId="{00000000-0000-0000-0000-000000000000}"/>
          </ac:spMkLst>
        </pc:spChg>
        <pc:spChg chg="add mod">
          <ac:chgData name="Rachel Webster" userId="999e6cc9-f1cd-4dd4-8dcb-cdc526ebfc7e" providerId="ADAL" clId="{801556FD-85B9-468D-90CB-1695DEB84BF1}" dt="2024-04-12T13:19:58.775" v="1860" actId="20577"/>
          <ac:spMkLst>
            <pc:docMk/>
            <pc:sldMk cId="3113368921" sldId="374"/>
            <ac:spMk id="5" creationId="{926765FC-03DD-04EA-BBAB-2259D742CFA3}"/>
          </ac:spMkLst>
        </pc:spChg>
        <pc:spChg chg="add del">
          <ac:chgData name="Rachel Webster" userId="999e6cc9-f1cd-4dd4-8dcb-cdc526ebfc7e" providerId="ADAL" clId="{801556FD-85B9-468D-90CB-1695DEB84BF1}" dt="2024-04-12T12:54:26.319" v="1424" actId="478"/>
          <ac:spMkLst>
            <pc:docMk/>
            <pc:sldMk cId="3113368921" sldId="374"/>
            <ac:spMk id="7" creationId="{D83007E1-1146-2B53-9520-B0CD03C35D3B}"/>
          </ac:spMkLst>
        </pc:spChg>
      </pc:sldChg>
      <pc:sldChg chg="add del">
        <pc:chgData name="Rachel Webster" userId="999e6cc9-f1cd-4dd4-8dcb-cdc526ebfc7e" providerId="ADAL" clId="{801556FD-85B9-468D-90CB-1695DEB84BF1}" dt="2024-04-12T12:47:18.889" v="1035" actId="2696"/>
        <pc:sldMkLst>
          <pc:docMk/>
          <pc:sldMk cId="1111601786" sldId="375"/>
        </pc:sldMkLst>
      </pc:sldChg>
      <pc:sldChg chg="add del">
        <pc:chgData name="Rachel Webster" userId="999e6cc9-f1cd-4dd4-8dcb-cdc526ebfc7e" providerId="ADAL" clId="{801556FD-85B9-468D-90CB-1695DEB84BF1}" dt="2024-04-12T12:56:01.069" v="1599" actId="47"/>
        <pc:sldMkLst>
          <pc:docMk/>
          <pc:sldMk cId="2818003257" sldId="375"/>
        </pc:sldMkLst>
      </pc:sldChg>
      <pc:sldChg chg="add del">
        <pc:chgData name="Rachel Webster" userId="999e6cc9-f1cd-4dd4-8dcb-cdc526ebfc7e" providerId="ADAL" clId="{801556FD-85B9-468D-90CB-1695DEB84BF1}" dt="2024-04-12T12:47:42.587" v="1038" actId="47"/>
        <pc:sldMkLst>
          <pc:docMk/>
          <pc:sldMk cId="3164341517" sldId="376"/>
        </pc:sldMkLst>
      </pc:sldChg>
      <pc:sldChg chg="modSp add mod">
        <pc:chgData name="Rachel Webster" userId="999e6cc9-f1cd-4dd4-8dcb-cdc526ebfc7e" providerId="ADAL" clId="{801556FD-85B9-468D-90CB-1695DEB84BF1}" dt="2024-04-12T12:48:00.729" v="1080" actId="20577"/>
        <pc:sldMkLst>
          <pc:docMk/>
          <pc:sldMk cId="257732633" sldId="377"/>
        </pc:sldMkLst>
        <pc:spChg chg="mod">
          <ac:chgData name="Rachel Webster" userId="999e6cc9-f1cd-4dd4-8dcb-cdc526ebfc7e" providerId="ADAL" clId="{801556FD-85B9-468D-90CB-1695DEB84BF1}" dt="2024-04-12T12:48:00.729" v="1080" actId="20577"/>
          <ac:spMkLst>
            <pc:docMk/>
            <pc:sldMk cId="257732633" sldId="377"/>
            <ac:spMk id="3" creationId="{00000000-0000-0000-0000-000000000000}"/>
          </ac:spMkLst>
        </pc:spChg>
      </pc:sldChg>
      <pc:sldChg chg="modSp new mod">
        <pc:chgData name="Rachel Webster" userId="999e6cc9-f1cd-4dd4-8dcb-cdc526ebfc7e" providerId="ADAL" clId="{801556FD-85B9-468D-90CB-1695DEB84BF1}" dt="2024-04-12T12:49:53.864" v="1347" actId="20577"/>
        <pc:sldMkLst>
          <pc:docMk/>
          <pc:sldMk cId="895163111" sldId="378"/>
        </pc:sldMkLst>
        <pc:spChg chg="mod">
          <ac:chgData name="Rachel Webster" userId="999e6cc9-f1cd-4dd4-8dcb-cdc526ebfc7e" providerId="ADAL" clId="{801556FD-85B9-468D-90CB-1695DEB84BF1}" dt="2024-04-12T12:49:53.864" v="1347" actId="20577"/>
          <ac:spMkLst>
            <pc:docMk/>
            <pc:sldMk cId="895163111" sldId="378"/>
            <ac:spMk id="2" creationId="{2579E292-805D-4D4A-253B-DC11DE67B2FF}"/>
          </ac:spMkLst>
        </pc:spChg>
      </pc:sldChg>
      <pc:sldChg chg="modSp add mod">
        <pc:chgData name="Rachel Webster" userId="999e6cc9-f1cd-4dd4-8dcb-cdc526ebfc7e" providerId="ADAL" clId="{801556FD-85B9-468D-90CB-1695DEB84BF1}" dt="2024-04-12T12:56:23.309" v="1615" actId="20577"/>
        <pc:sldMkLst>
          <pc:docMk/>
          <pc:sldMk cId="3283764644" sldId="379"/>
        </pc:sldMkLst>
        <pc:spChg chg="mod">
          <ac:chgData name="Rachel Webster" userId="999e6cc9-f1cd-4dd4-8dcb-cdc526ebfc7e" providerId="ADAL" clId="{801556FD-85B9-468D-90CB-1695DEB84BF1}" dt="2024-04-12T12:56:23.309" v="1615" actId="20577"/>
          <ac:spMkLst>
            <pc:docMk/>
            <pc:sldMk cId="3283764644" sldId="379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2:56:17.967" v="1613" actId="20577"/>
          <ac:spMkLst>
            <pc:docMk/>
            <pc:sldMk cId="3283764644" sldId="379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7:10.646" v="2196" actId="20577"/>
        <pc:sldMkLst>
          <pc:docMk/>
          <pc:sldMk cId="4000299671" sldId="380"/>
        </pc:sldMkLst>
        <pc:spChg chg="mod">
          <ac:chgData name="Rachel Webster" userId="999e6cc9-f1cd-4dd4-8dcb-cdc526ebfc7e" providerId="ADAL" clId="{801556FD-85B9-468D-90CB-1695DEB84BF1}" dt="2024-04-12T12:56:27.143" v="1617" actId="20577"/>
          <ac:spMkLst>
            <pc:docMk/>
            <pc:sldMk cId="4000299671" sldId="380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3:27:10.646" v="2196" actId="20577"/>
          <ac:spMkLst>
            <pc:docMk/>
            <pc:sldMk cId="4000299671" sldId="380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6:48.962" v="1632" actId="20577"/>
        <pc:sldMkLst>
          <pc:docMk/>
          <pc:sldMk cId="41741559" sldId="381"/>
        </pc:sldMkLst>
        <pc:spChg chg="mod">
          <ac:chgData name="Rachel Webster" userId="999e6cc9-f1cd-4dd4-8dcb-cdc526ebfc7e" providerId="ADAL" clId="{801556FD-85B9-468D-90CB-1695DEB84BF1}" dt="2024-04-12T12:56:33.231" v="1620" actId="20577"/>
          <ac:spMkLst>
            <pc:docMk/>
            <pc:sldMk cId="41741559" sldId="381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2:56:48.962" v="1632" actId="20577"/>
          <ac:spMkLst>
            <pc:docMk/>
            <pc:sldMk cId="41741559" sldId="381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8:21.203" v="2258" actId="20577"/>
        <pc:sldMkLst>
          <pc:docMk/>
          <pc:sldMk cId="581850240" sldId="382"/>
        </pc:sldMkLst>
        <pc:spChg chg="mod">
          <ac:chgData name="Rachel Webster" userId="999e6cc9-f1cd-4dd4-8dcb-cdc526ebfc7e" providerId="ADAL" clId="{801556FD-85B9-468D-90CB-1695DEB84BF1}" dt="2024-04-12T12:56:37.193" v="1622" actId="20577"/>
          <ac:spMkLst>
            <pc:docMk/>
            <pc:sldMk cId="581850240" sldId="382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3:28:21.203" v="2258" actId="20577"/>
          <ac:spMkLst>
            <pc:docMk/>
            <pc:sldMk cId="581850240" sldId="382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7:09.227" v="1647" actId="20577"/>
        <pc:sldMkLst>
          <pc:docMk/>
          <pc:sldMk cId="2323410543" sldId="383"/>
        </pc:sldMkLst>
        <pc:spChg chg="mod">
          <ac:chgData name="Rachel Webster" userId="999e6cc9-f1cd-4dd4-8dcb-cdc526ebfc7e" providerId="ADAL" clId="{801556FD-85B9-468D-90CB-1695DEB84BF1}" dt="2024-04-12T12:56:57.842" v="1635" actId="20577"/>
          <ac:spMkLst>
            <pc:docMk/>
            <pc:sldMk cId="2323410543" sldId="383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2:57:09.227" v="1647" actId="20577"/>
          <ac:spMkLst>
            <pc:docMk/>
            <pc:sldMk cId="2323410543" sldId="383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9:30.880" v="2349" actId="20577"/>
        <pc:sldMkLst>
          <pc:docMk/>
          <pc:sldMk cId="1668819727" sldId="384"/>
        </pc:sldMkLst>
        <pc:spChg chg="mod">
          <ac:chgData name="Rachel Webster" userId="999e6cc9-f1cd-4dd4-8dcb-cdc526ebfc7e" providerId="ADAL" clId="{801556FD-85B9-468D-90CB-1695DEB84BF1}" dt="2024-04-12T12:57:01.824" v="1637" actId="20577"/>
          <ac:spMkLst>
            <pc:docMk/>
            <pc:sldMk cId="1668819727" sldId="384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3:29:30.880" v="2349" actId="20577"/>
          <ac:spMkLst>
            <pc:docMk/>
            <pc:sldMk cId="1668819727" sldId="384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29:37.096" v="2350" actId="20577"/>
        <pc:sldMkLst>
          <pc:docMk/>
          <pc:sldMk cId="2788481458" sldId="385"/>
        </pc:sldMkLst>
        <pc:spChg chg="mod">
          <ac:chgData name="Rachel Webster" userId="999e6cc9-f1cd-4dd4-8dcb-cdc526ebfc7e" providerId="ADAL" clId="{801556FD-85B9-468D-90CB-1695DEB84BF1}" dt="2024-04-12T12:57:16.816" v="1650" actId="20577"/>
          <ac:spMkLst>
            <pc:docMk/>
            <pc:sldMk cId="2788481458" sldId="385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3:29:37.096" v="2350" actId="20577"/>
          <ac:spMkLst>
            <pc:docMk/>
            <pc:sldMk cId="2788481458" sldId="385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30:04.058" v="2391" actId="20577"/>
        <pc:sldMkLst>
          <pc:docMk/>
          <pc:sldMk cId="4222256871" sldId="386"/>
        </pc:sldMkLst>
        <pc:spChg chg="mod">
          <ac:chgData name="Rachel Webster" userId="999e6cc9-f1cd-4dd4-8dcb-cdc526ebfc7e" providerId="ADAL" clId="{801556FD-85B9-468D-90CB-1695DEB84BF1}" dt="2024-04-12T12:57:29.170" v="1661" actId="20577"/>
          <ac:spMkLst>
            <pc:docMk/>
            <pc:sldMk cId="4222256871" sldId="386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3:30:04.058" v="2391" actId="20577"/>
          <ac:spMkLst>
            <pc:docMk/>
            <pc:sldMk cId="4222256871" sldId="386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2:57:42.959" v="1681" actId="20577"/>
        <pc:sldMkLst>
          <pc:docMk/>
          <pc:sldMk cId="3322045276" sldId="387"/>
        </pc:sldMkLst>
        <pc:spChg chg="mod">
          <ac:chgData name="Rachel Webster" userId="999e6cc9-f1cd-4dd4-8dcb-cdc526ebfc7e" providerId="ADAL" clId="{801556FD-85B9-468D-90CB-1695DEB84BF1}" dt="2024-04-12T12:57:36.714" v="1666" actId="20577"/>
          <ac:spMkLst>
            <pc:docMk/>
            <pc:sldMk cId="3322045276" sldId="387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2:57:42.959" v="1681" actId="20577"/>
          <ac:spMkLst>
            <pc:docMk/>
            <pc:sldMk cId="3322045276" sldId="387"/>
            <ac:spMk id="3" creationId="{00000000-0000-0000-0000-000000000000}"/>
          </ac:spMkLst>
        </pc:spChg>
      </pc:sldChg>
      <pc:sldChg chg="modSp add mod">
        <pc:chgData name="Rachel Webster" userId="999e6cc9-f1cd-4dd4-8dcb-cdc526ebfc7e" providerId="ADAL" clId="{801556FD-85B9-468D-90CB-1695DEB84BF1}" dt="2024-04-12T13:30:43.651" v="2469" actId="20577"/>
        <pc:sldMkLst>
          <pc:docMk/>
          <pc:sldMk cId="3101805572" sldId="388"/>
        </pc:sldMkLst>
        <pc:spChg chg="mod">
          <ac:chgData name="Rachel Webster" userId="999e6cc9-f1cd-4dd4-8dcb-cdc526ebfc7e" providerId="ADAL" clId="{801556FD-85B9-468D-90CB-1695DEB84BF1}" dt="2024-04-12T12:57:50.041" v="1685" actId="20577"/>
          <ac:spMkLst>
            <pc:docMk/>
            <pc:sldMk cId="3101805572" sldId="388"/>
            <ac:spMk id="2" creationId="{00000000-0000-0000-0000-000000000000}"/>
          </ac:spMkLst>
        </pc:spChg>
        <pc:spChg chg="mod">
          <ac:chgData name="Rachel Webster" userId="999e6cc9-f1cd-4dd4-8dcb-cdc526ebfc7e" providerId="ADAL" clId="{801556FD-85B9-468D-90CB-1695DEB84BF1}" dt="2024-04-12T13:30:43.651" v="2469" actId="20577"/>
          <ac:spMkLst>
            <pc:docMk/>
            <pc:sldMk cId="3101805572" sldId="38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3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7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07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0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2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3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92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09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2BE9-02B1-410F-B344-264ADDD2574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50B6-C57D-46C4-B9A3-97D570D6E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88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4791" y="3213024"/>
            <a:ext cx="7429500" cy="19399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Year 7 English Assessment Revision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04035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5: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threat does the convict make to Pip on the marshes?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925" dirty="0"/>
          </a:p>
        </p:txBody>
      </p:sp>
    </p:spTree>
    <p:extLst>
      <p:ext uri="{BB962C8B-B14F-4D97-AF65-F5344CB8AC3E}">
        <p14:creationId xmlns:p14="http://schemas.microsoft.com/office/powerpoint/2010/main" val="391839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5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9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“I’ll cut your throat”</a:t>
            </a:r>
          </a:p>
          <a:p>
            <a:endParaRPr lang="en-GB" sz="2925" dirty="0"/>
          </a:p>
        </p:txBody>
      </p:sp>
    </p:spTree>
    <p:extLst>
      <p:ext uri="{BB962C8B-B14F-4D97-AF65-F5344CB8AC3E}">
        <p14:creationId xmlns:p14="http://schemas.microsoft.com/office/powerpoint/2010/main" val="3400044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6: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convict have around his leg?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6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great iron.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39443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7: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does Joe work?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37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7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Joe works at the blacksmiths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14346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convict ask Pip to get him?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48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8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</a:pPr>
            <a:r>
              <a:rPr lang="en-GB" sz="2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Wittles</a:t>
            </a: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 file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50"/>
              </a:spcAft>
            </a:pP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48920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9:</a:t>
            </a:r>
            <a:br>
              <a:rPr lang="en-GB" dirty="0"/>
            </a:br>
            <a:r>
              <a:rPr lang="en-GB" dirty="0"/>
              <a:t>What does Miss Havisham whisper in Estella’s ear about Pip?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91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9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</a:pPr>
            <a:r>
              <a:rPr lang="en-US" sz="2600" dirty="0"/>
              <a:t>“Break his heart”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0485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575" dirty="0"/>
              <a:t>What is Pip’s full name?</a:t>
            </a:r>
          </a:p>
        </p:txBody>
      </p:sp>
    </p:spTree>
    <p:extLst>
      <p:ext uri="{BB962C8B-B14F-4D97-AF65-F5344CB8AC3E}">
        <p14:creationId xmlns:p14="http://schemas.microsoft.com/office/powerpoint/2010/main" val="703242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10:</a:t>
            </a:r>
            <a:br>
              <a:rPr lang="en-GB" dirty="0"/>
            </a:br>
            <a:r>
              <a:rPr lang="en-GB" dirty="0"/>
              <a:t>What is the name of the pale young gentleman?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98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10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</a:pPr>
            <a:r>
              <a:rPr lang="en-US" sz="2600" dirty="0"/>
              <a:t>Herbert Pocket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29021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Where does Pip live to begin with?</a:t>
            </a:r>
          </a:p>
        </p:txBody>
      </p:sp>
    </p:spTree>
    <p:extLst>
      <p:ext uri="{BB962C8B-B14F-4D97-AF65-F5344CB8AC3E}">
        <p14:creationId xmlns:p14="http://schemas.microsoft.com/office/powerpoint/2010/main" val="2077762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200528"/>
            <a:ext cx="7429500" cy="1939925"/>
          </a:xfrm>
        </p:spPr>
        <p:txBody>
          <a:bodyPr/>
          <a:lstStyle/>
          <a:p>
            <a:r>
              <a:rPr lang="en-GB" dirty="0"/>
              <a:t>11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Forge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91419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12: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What does Miss Havisham still wear?</a:t>
            </a:r>
          </a:p>
        </p:txBody>
      </p:sp>
    </p:spTree>
    <p:extLst>
      <p:ext uri="{BB962C8B-B14F-4D97-AF65-F5344CB8AC3E}">
        <p14:creationId xmlns:p14="http://schemas.microsoft.com/office/powerpoint/2010/main" val="620397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12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A wedding dress</a:t>
            </a:r>
          </a:p>
        </p:txBody>
      </p:sp>
    </p:spTree>
    <p:extLst>
      <p:ext uri="{BB962C8B-B14F-4D97-AF65-F5344CB8AC3E}">
        <p14:creationId xmlns:p14="http://schemas.microsoft.com/office/powerpoint/2010/main" val="3545841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13: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Who does Pip do his apprenticeship with?</a:t>
            </a:r>
          </a:p>
        </p:txBody>
      </p:sp>
    </p:spTree>
    <p:extLst>
      <p:ext uri="{BB962C8B-B14F-4D97-AF65-F5344CB8AC3E}">
        <p14:creationId xmlns:p14="http://schemas.microsoft.com/office/powerpoint/2010/main" val="3208854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13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Joe</a:t>
            </a:r>
          </a:p>
        </p:txBody>
      </p:sp>
    </p:spTree>
    <p:extLst>
      <p:ext uri="{BB962C8B-B14F-4D97-AF65-F5344CB8AC3E}">
        <p14:creationId xmlns:p14="http://schemas.microsoft.com/office/powerpoint/2010/main" val="1933375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Who does Pip believe his benefactor is?</a:t>
            </a:r>
          </a:p>
        </p:txBody>
      </p:sp>
    </p:spTree>
    <p:extLst>
      <p:ext uri="{BB962C8B-B14F-4D97-AF65-F5344CB8AC3E}">
        <p14:creationId xmlns:p14="http://schemas.microsoft.com/office/powerpoint/2010/main" val="208422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14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Miss Havisham</a:t>
            </a:r>
          </a:p>
        </p:txBody>
      </p:sp>
    </p:spTree>
    <p:extLst>
      <p:ext uri="{BB962C8B-B14F-4D97-AF65-F5344CB8AC3E}">
        <p14:creationId xmlns:p14="http://schemas.microsoft.com/office/powerpoint/2010/main" val="246504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900" dirty="0"/>
              <a:t>Philip </a:t>
            </a:r>
            <a:r>
              <a:rPr lang="en-GB" sz="3900" dirty="0" err="1"/>
              <a:t>Pirrip</a:t>
            </a:r>
            <a:endParaRPr lang="en-GB" sz="3900" dirty="0"/>
          </a:p>
        </p:txBody>
      </p:sp>
    </p:spTree>
    <p:extLst>
      <p:ext uri="{BB962C8B-B14F-4D97-AF65-F5344CB8AC3E}">
        <p14:creationId xmlns:p14="http://schemas.microsoft.com/office/powerpoint/2010/main" val="690480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15: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Who is Pip’s benefactor?</a:t>
            </a:r>
          </a:p>
        </p:txBody>
      </p:sp>
    </p:spTree>
    <p:extLst>
      <p:ext uri="{BB962C8B-B14F-4D97-AF65-F5344CB8AC3E}">
        <p14:creationId xmlns:p14="http://schemas.microsoft.com/office/powerpoint/2010/main" val="4242097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15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The Convict</a:t>
            </a:r>
          </a:p>
        </p:txBody>
      </p:sp>
    </p:spTree>
    <p:extLst>
      <p:ext uri="{BB962C8B-B14F-4D97-AF65-F5344CB8AC3E}">
        <p14:creationId xmlns:p14="http://schemas.microsoft.com/office/powerpoint/2010/main" val="2883756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16: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What is Uncle </a:t>
            </a:r>
            <a:r>
              <a:rPr lang="en-GB" sz="3250" dirty="0" err="1"/>
              <a:t>Pumblechook</a:t>
            </a:r>
            <a:r>
              <a:rPr lang="en-GB" sz="3250" dirty="0"/>
              <a:t> given at the end of Christmas Dinner?</a:t>
            </a:r>
          </a:p>
        </p:txBody>
      </p:sp>
    </p:spTree>
    <p:extLst>
      <p:ext uri="{BB962C8B-B14F-4D97-AF65-F5344CB8AC3E}">
        <p14:creationId xmlns:p14="http://schemas.microsoft.com/office/powerpoint/2010/main" val="3377523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16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Tar water</a:t>
            </a:r>
          </a:p>
        </p:txBody>
      </p:sp>
    </p:spTree>
    <p:extLst>
      <p:ext uri="{BB962C8B-B14F-4D97-AF65-F5344CB8AC3E}">
        <p14:creationId xmlns:p14="http://schemas.microsoft.com/office/powerpoint/2010/main" val="1218048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17: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Where does Miss Havisham live?</a:t>
            </a:r>
          </a:p>
        </p:txBody>
      </p:sp>
    </p:spTree>
    <p:extLst>
      <p:ext uri="{BB962C8B-B14F-4D97-AF65-F5344CB8AC3E}">
        <p14:creationId xmlns:p14="http://schemas.microsoft.com/office/powerpoint/2010/main" val="3650701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17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 err="1"/>
              <a:t>Satis</a:t>
            </a:r>
            <a:r>
              <a:rPr lang="en-GB" sz="3250" dirty="0"/>
              <a:t> House</a:t>
            </a:r>
          </a:p>
        </p:txBody>
      </p:sp>
    </p:spTree>
    <p:extLst>
      <p:ext uri="{BB962C8B-B14F-4D97-AF65-F5344CB8AC3E}">
        <p14:creationId xmlns:p14="http://schemas.microsoft.com/office/powerpoint/2010/main" val="257732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18: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Who visits </a:t>
            </a:r>
            <a:r>
              <a:rPr lang="en-GB" sz="3250" dirty="0" err="1"/>
              <a:t>Satis</a:t>
            </a:r>
            <a:r>
              <a:rPr lang="en-GB" sz="3250" dirty="0"/>
              <a:t> House with Pip to get his apprenticeship papers signed?</a:t>
            </a:r>
          </a:p>
        </p:txBody>
      </p:sp>
    </p:spTree>
    <p:extLst>
      <p:ext uri="{BB962C8B-B14F-4D97-AF65-F5344CB8AC3E}">
        <p14:creationId xmlns:p14="http://schemas.microsoft.com/office/powerpoint/2010/main" val="2009312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18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Joe</a:t>
            </a:r>
          </a:p>
        </p:txBody>
      </p:sp>
    </p:spTree>
    <p:extLst>
      <p:ext uri="{BB962C8B-B14F-4D97-AF65-F5344CB8AC3E}">
        <p14:creationId xmlns:p14="http://schemas.microsoft.com/office/powerpoint/2010/main" val="986812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19: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What news does Jaggers give to Joe and Pip?</a:t>
            </a:r>
          </a:p>
        </p:txBody>
      </p:sp>
    </p:spTree>
    <p:extLst>
      <p:ext uri="{BB962C8B-B14F-4D97-AF65-F5344CB8AC3E}">
        <p14:creationId xmlns:p14="http://schemas.microsoft.com/office/powerpoint/2010/main" val="209771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19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Pip is to be brought up as a gentleman.</a:t>
            </a:r>
          </a:p>
        </p:txBody>
      </p:sp>
    </p:spTree>
    <p:extLst>
      <p:ext uri="{BB962C8B-B14F-4D97-AF65-F5344CB8AC3E}">
        <p14:creationId xmlns:p14="http://schemas.microsoft.com/office/powerpoint/2010/main" val="133471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he call himself Pip?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575" dirty="0"/>
          </a:p>
        </p:txBody>
      </p:sp>
    </p:spTree>
    <p:extLst>
      <p:ext uri="{BB962C8B-B14F-4D97-AF65-F5344CB8AC3E}">
        <p14:creationId xmlns:p14="http://schemas.microsoft.com/office/powerpoint/2010/main" val="7289043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Where does Pip go to start his life of ‘Great Expectations’?</a:t>
            </a:r>
          </a:p>
        </p:txBody>
      </p:sp>
    </p:spTree>
    <p:extLst>
      <p:ext uri="{BB962C8B-B14F-4D97-AF65-F5344CB8AC3E}">
        <p14:creationId xmlns:p14="http://schemas.microsoft.com/office/powerpoint/2010/main" val="22441815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London</a:t>
            </a:r>
          </a:p>
        </p:txBody>
      </p:sp>
    </p:spTree>
    <p:extLst>
      <p:ext uri="{BB962C8B-B14F-4D97-AF65-F5344CB8AC3E}">
        <p14:creationId xmlns:p14="http://schemas.microsoft.com/office/powerpoint/2010/main" val="12207090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9E292-805D-4D4A-253B-DC11DE67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BF744-B871-FC06-D926-4E63008F1D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631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bildungsroman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36960651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21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A novel dealing with a person’s formative years or spiritual education.  </a:t>
            </a:r>
          </a:p>
          <a:p>
            <a:r>
              <a:rPr lang="en-GB" sz="3250" dirty="0"/>
              <a:t>A coming of age story.</a:t>
            </a:r>
          </a:p>
        </p:txBody>
      </p:sp>
    </p:spTree>
    <p:extLst>
      <p:ext uri="{BB962C8B-B14F-4D97-AF65-F5344CB8AC3E}">
        <p14:creationId xmlns:p14="http://schemas.microsoft.com/office/powerpoint/2010/main" val="40941861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22: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allegory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9792436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22 Response: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26765FC-03DD-04EA-BBAB-2259D742CF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story with a hidden meaning, often a moral or political one.</a:t>
            </a:r>
          </a:p>
        </p:txBody>
      </p:sp>
    </p:spTree>
    <p:extLst>
      <p:ext uri="{BB962C8B-B14F-4D97-AF65-F5344CB8AC3E}">
        <p14:creationId xmlns:p14="http://schemas.microsoft.com/office/powerpoint/2010/main" val="31133689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23: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What does Malthusian mean?</a:t>
            </a:r>
          </a:p>
          <a:p>
            <a:r>
              <a:rPr lang="en-GB" sz="3250" dirty="0"/>
              <a:t>Use it in a sentence.</a:t>
            </a:r>
          </a:p>
        </p:txBody>
      </p:sp>
    </p:spTree>
    <p:extLst>
      <p:ext uri="{BB962C8B-B14F-4D97-AF65-F5344CB8AC3E}">
        <p14:creationId xmlns:p14="http://schemas.microsoft.com/office/powerpoint/2010/main" val="21965522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23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Malthusian refers to Thomas Malthus.</a:t>
            </a:r>
          </a:p>
          <a:p>
            <a:r>
              <a:rPr lang="en-GB" sz="3250" dirty="0"/>
              <a:t>Malthusian policies were the reason why  families were sent to the workhouses.</a:t>
            </a:r>
          </a:p>
        </p:txBody>
      </p:sp>
    </p:spTree>
    <p:extLst>
      <p:ext uri="{BB962C8B-B14F-4D97-AF65-F5344CB8AC3E}">
        <p14:creationId xmlns:p14="http://schemas.microsoft.com/office/powerpoint/2010/main" val="26214058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What is characterisation mean?</a:t>
            </a:r>
          </a:p>
          <a:p>
            <a:r>
              <a:rPr lang="en-GB" sz="3250" dirty="0"/>
              <a:t>Use it in a sentence.</a:t>
            </a:r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200887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2: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can’t pronounce Philip.</a:t>
            </a:r>
            <a:endParaRPr lang="en-GB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575" dirty="0"/>
          </a:p>
        </p:txBody>
      </p:sp>
    </p:spTree>
    <p:extLst>
      <p:ext uri="{BB962C8B-B14F-4D97-AF65-F5344CB8AC3E}">
        <p14:creationId xmlns:p14="http://schemas.microsoft.com/office/powerpoint/2010/main" val="4247613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24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Characterisation is the creation and use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25959085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25: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protagonist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  <a:p>
            <a:endParaRPr lang="en-GB" sz="3250" dirty="0"/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16514206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25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The protagonist is the leading character in a book or film, often the hero.</a:t>
            </a:r>
          </a:p>
        </p:txBody>
      </p:sp>
    </p:spTree>
    <p:extLst>
      <p:ext uri="{BB962C8B-B14F-4D97-AF65-F5344CB8AC3E}">
        <p14:creationId xmlns:p14="http://schemas.microsoft.com/office/powerpoint/2010/main" val="26543328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26: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antagonist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  <a:p>
            <a:endParaRPr lang="en-GB" sz="3250" dirty="0"/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32837646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26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An antagonist is the character who opposes (goes against) the protagonist.</a:t>
            </a:r>
          </a:p>
        </p:txBody>
      </p:sp>
    </p:spTree>
    <p:extLst>
      <p:ext uri="{BB962C8B-B14F-4D97-AF65-F5344CB8AC3E}">
        <p14:creationId xmlns:p14="http://schemas.microsoft.com/office/powerpoint/2010/main" val="40002996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27: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benefactor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  <a:p>
            <a:endParaRPr lang="en-GB" sz="3250" dirty="0"/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417415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27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A benefactor gives money, or other help, to a person or cause.</a:t>
            </a:r>
          </a:p>
        </p:txBody>
      </p:sp>
    </p:spTree>
    <p:extLst>
      <p:ext uri="{BB962C8B-B14F-4D97-AF65-F5344CB8AC3E}">
        <p14:creationId xmlns:p14="http://schemas.microsoft.com/office/powerpoint/2010/main" val="5818502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28: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avaricious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  <a:p>
            <a:endParaRPr lang="en-GB" sz="3250" dirty="0"/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23234105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28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Avaricious is when someone shows greed for wealth (money).  Greedy for money.</a:t>
            </a:r>
          </a:p>
        </p:txBody>
      </p:sp>
    </p:spTree>
    <p:extLst>
      <p:ext uri="{BB962C8B-B14F-4D97-AF65-F5344CB8AC3E}">
        <p14:creationId xmlns:p14="http://schemas.microsoft.com/office/powerpoint/2010/main" val="16688197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29: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illiterate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  <a:p>
            <a:endParaRPr lang="en-GB" sz="3250" dirty="0"/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278848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Mrs Joe?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925" dirty="0"/>
          </a:p>
        </p:txBody>
      </p:sp>
    </p:spTree>
    <p:extLst>
      <p:ext uri="{BB962C8B-B14F-4D97-AF65-F5344CB8AC3E}">
        <p14:creationId xmlns:p14="http://schemas.microsoft.com/office/powerpoint/2010/main" val="12606303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29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Illiterate means unable to read or write.</a:t>
            </a:r>
          </a:p>
        </p:txBody>
      </p:sp>
    </p:spTree>
    <p:extLst>
      <p:ext uri="{BB962C8B-B14F-4D97-AF65-F5344CB8AC3E}">
        <p14:creationId xmlns:p14="http://schemas.microsoft.com/office/powerpoint/2010/main" val="42222568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30: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50" dirty="0"/>
              <a:t>What does slouching mean?</a:t>
            </a:r>
          </a:p>
          <a:p>
            <a:r>
              <a:rPr lang="en-US" sz="3250" dirty="0"/>
              <a:t>Use it in a sentence.</a:t>
            </a:r>
            <a:endParaRPr lang="en-GB" sz="3250" dirty="0"/>
          </a:p>
          <a:p>
            <a:endParaRPr lang="en-GB" sz="3250" dirty="0"/>
          </a:p>
          <a:p>
            <a:endParaRPr lang="en-GB" sz="3250" dirty="0"/>
          </a:p>
          <a:p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33220452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30 </a:t>
            </a:r>
            <a:r>
              <a:rPr lang="en-GB" dirty="0"/>
              <a:t>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50" dirty="0"/>
              <a:t>Slouching is the act of standing or sitting in a lazy or </a:t>
            </a:r>
            <a:r>
              <a:rPr lang="en-GB" sz="3250"/>
              <a:t>drooping way.</a:t>
            </a:r>
            <a:endParaRPr lang="en-GB" sz="3250" dirty="0"/>
          </a:p>
        </p:txBody>
      </p:sp>
    </p:spTree>
    <p:extLst>
      <p:ext uri="{BB962C8B-B14F-4D97-AF65-F5344CB8AC3E}">
        <p14:creationId xmlns:p14="http://schemas.microsoft.com/office/powerpoint/2010/main" val="31018055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0588D7F-2145-5C45-B73A-5655B7ED4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6254"/>
              </p:ext>
            </p:extLst>
          </p:nvPr>
        </p:nvGraphicFramePr>
        <p:xfrm>
          <a:off x="119921" y="493981"/>
          <a:ext cx="6612154" cy="142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6912">
                  <a:extLst>
                    <a:ext uri="{9D8B030D-6E8A-4147-A177-3AD203B41FA5}">
                      <a16:colId xmlns:a16="http://schemas.microsoft.com/office/drawing/2014/main" val="2292276837"/>
                    </a:ext>
                  </a:extLst>
                </a:gridCol>
                <a:gridCol w="4975242">
                  <a:extLst>
                    <a:ext uri="{9D8B030D-6E8A-4147-A177-3AD203B41FA5}">
                      <a16:colId xmlns:a16="http://schemas.microsoft.com/office/drawing/2014/main" val="1812928315"/>
                    </a:ext>
                  </a:extLst>
                </a:gridCol>
              </a:tblGrid>
              <a:tr h="5097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‘Three Lionesses’</a:t>
                      </a:r>
                    </a:p>
                  </a:txBody>
                  <a:tcPr marL="74295" marR="74295" marT="37148" marB="3714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i="0" dirty="0">
                          <a:solidFill>
                            <a:schemeClr val="tx1"/>
                          </a:solidFill>
                        </a:rPr>
                        <a:t>This poem enthusiastically promotes women’s football and argues that women players have not been given enough respect because of inequality between the genders.</a:t>
                      </a:r>
                    </a:p>
                  </a:txBody>
                  <a:tcPr marL="74295" marR="74295" marT="37148" marB="3714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48707"/>
                  </a:ext>
                </a:extLst>
              </a:tr>
              <a:tr h="54566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‘Touchscreen’ by Marshall Davis Jones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In this poem, Davis Jones enthusiastically argues that we are becoming too dependent on technology and that we are losing our humanity. </a:t>
                      </a:r>
                    </a:p>
                  </a:txBody>
                  <a:tcPr marL="74295" marR="74295" marT="37148" marB="3714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718160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680C17AA-77A7-7C48-881C-BE2EF318F9B1}"/>
              </a:ext>
            </a:extLst>
          </p:cNvPr>
          <p:cNvSpPr txBox="1"/>
          <p:nvPr/>
        </p:nvSpPr>
        <p:spPr>
          <a:xfrm>
            <a:off x="119921" y="74824"/>
            <a:ext cx="404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Year 7 – Contemporary Poetry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98CA53-6D3E-E34B-AFA2-A91752CFBFCE}"/>
              </a:ext>
            </a:extLst>
          </p:cNvPr>
          <p:cNvCxnSpPr/>
          <p:nvPr/>
        </p:nvCxnSpPr>
        <p:spPr>
          <a:xfrm>
            <a:off x="6939075" y="120800"/>
            <a:ext cx="0" cy="66164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7E32BAE-284E-4FF3-94D6-D041EC77D0EE}"/>
              </a:ext>
            </a:extLst>
          </p:cNvPr>
          <p:cNvSpPr txBox="1"/>
          <p:nvPr/>
        </p:nvSpPr>
        <p:spPr>
          <a:xfrm>
            <a:off x="119921" y="33657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7CDB11-A753-44BE-8C44-691D7BEA0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97" t="28168" r="53043" b="13297"/>
          <a:stretch/>
        </p:blipFill>
        <p:spPr>
          <a:xfrm>
            <a:off x="7025618" y="120800"/>
            <a:ext cx="2687785" cy="3260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2B9CE6-7F86-456D-9FAB-818CA073A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9120" r="21314" b="16252"/>
          <a:stretch/>
        </p:blipFill>
        <p:spPr>
          <a:xfrm>
            <a:off x="7146076" y="3339820"/>
            <a:ext cx="2522445" cy="32600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936860-207A-480C-85BC-FAA7A89F4A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01" t="24866" r="37281" b="12384"/>
          <a:stretch/>
        </p:blipFill>
        <p:spPr>
          <a:xfrm>
            <a:off x="264824" y="2202873"/>
            <a:ext cx="3985148" cy="45803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Lionesses (@Lionesses) / Twitter">
            <a:extLst>
              <a:ext uri="{FF2B5EF4-FFF2-40B4-BE49-F238E27FC236}">
                <a16:creationId xmlns:a16="http://schemas.microsoft.com/office/drawing/2014/main" id="{276321AC-1D18-441B-BA07-F95AC4DDB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7" t="37818" r="9091" b="38182"/>
          <a:stretch/>
        </p:blipFill>
        <p:spPr bwMode="auto">
          <a:xfrm>
            <a:off x="192597" y="703332"/>
            <a:ext cx="1398540" cy="37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load Iphone Clipart Hand Holding - Iphone PNG Image with No Background  - PNGkey.com">
            <a:extLst>
              <a:ext uri="{FF2B5EF4-FFF2-40B4-BE49-F238E27FC236}">
                <a16:creationId xmlns:a16="http://schemas.microsoft.com/office/drawing/2014/main" id="{3E4A2D6F-5B0B-4C61-AB91-AA21478D0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97" y="1496951"/>
            <a:ext cx="1398540" cy="37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443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DB1E11-D70A-44BF-8E30-14EDFBBFAF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61" t="22014" r="21259" b="10323"/>
          <a:stretch/>
        </p:blipFill>
        <p:spPr>
          <a:xfrm>
            <a:off x="472226" y="415636"/>
            <a:ext cx="8961547" cy="57219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275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Joe is Pip’s sister.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925" dirty="0"/>
          </a:p>
        </p:txBody>
      </p:sp>
    </p:spTree>
    <p:extLst>
      <p:ext uri="{BB962C8B-B14F-4D97-AF65-F5344CB8AC3E}">
        <p14:creationId xmlns:p14="http://schemas.microsoft.com/office/powerpoint/2010/main" val="104083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4: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C1EB03-14E7-59F0-A17B-162608911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569593"/>
            <a:ext cx="7429500" cy="1345307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Pip have to live with Mrs Joe?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925" dirty="0"/>
          </a:p>
        </p:txBody>
      </p:sp>
    </p:spTree>
    <p:extLst>
      <p:ext uri="{BB962C8B-B14F-4D97-AF65-F5344CB8AC3E}">
        <p14:creationId xmlns:p14="http://schemas.microsoft.com/office/powerpoint/2010/main" val="210608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4 Response: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GB" sz="2275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Pip’s parents died.</a:t>
            </a:r>
            <a:endParaRPr lang="en-GB" sz="22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925" dirty="0"/>
          </a:p>
        </p:txBody>
      </p:sp>
    </p:spTree>
    <p:extLst>
      <p:ext uri="{BB962C8B-B14F-4D97-AF65-F5344CB8AC3E}">
        <p14:creationId xmlns:p14="http://schemas.microsoft.com/office/powerpoint/2010/main" val="405515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FB583B9BF3E34E8FD894F6DBEAD296" ma:contentTypeVersion="9" ma:contentTypeDescription="Create a new document." ma:contentTypeScope="" ma:versionID="7da9df1f2f390a46aac557a3b914af11">
  <xsd:schema xmlns:xsd="http://www.w3.org/2001/XMLSchema" xmlns:xs="http://www.w3.org/2001/XMLSchema" xmlns:p="http://schemas.microsoft.com/office/2006/metadata/properties" xmlns:ns2="e17438d2-c8ad-43e9-b125-073bc247b3af" targetNamespace="http://schemas.microsoft.com/office/2006/metadata/properties" ma:root="true" ma:fieldsID="9915a98dee0e8b59c5802d2b6cfee568" ns2:_="">
    <xsd:import namespace="e17438d2-c8ad-43e9-b125-073bc247b3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438d2-c8ad-43e9-b125-073bc247b3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8ADA8E-39F3-46FD-87FE-9CBD065ADF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7438d2-c8ad-43e9-b125-073bc247b3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7D794C-BAAC-4B89-ACA2-975DFD3DE6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17438d2-c8ad-43e9-b125-073bc247b3a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2E23E89-24F9-4D20-BA0E-2C0423B7D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6091</TotalTime>
  <Words>726</Words>
  <Application>Microsoft Office PowerPoint</Application>
  <PresentationFormat>A4 Paper (210x297 mm)</PresentationFormat>
  <Paragraphs>144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Calibri</vt:lpstr>
      <vt:lpstr>Calibri Light</vt:lpstr>
      <vt:lpstr>Office Theme</vt:lpstr>
      <vt:lpstr>Year 7 English Assessment Revision  May 2024</vt:lpstr>
      <vt:lpstr>1: </vt:lpstr>
      <vt:lpstr>1 Response: </vt:lpstr>
      <vt:lpstr>2:</vt:lpstr>
      <vt:lpstr>2: Response</vt:lpstr>
      <vt:lpstr>3:</vt:lpstr>
      <vt:lpstr>3 Response: </vt:lpstr>
      <vt:lpstr>4:</vt:lpstr>
      <vt:lpstr>4 Response: </vt:lpstr>
      <vt:lpstr>5:</vt:lpstr>
      <vt:lpstr>5 Response: </vt:lpstr>
      <vt:lpstr>6:</vt:lpstr>
      <vt:lpstr>6 Response: </vt:lpstr>
      <vt:lpstr>7:</vt:lpstr>
      <vt:lpstr>7 Response: </vt:lpstr>
      <vt:lpstr>8:</vt:lpstr>
      <vt:lpstr> 8 Response: </vt:lpstr>
      <vt:lpstr>9: What does Miss Havisham whisper in Estella’s ear about Pip?</vt:lpstr>
      <vt:lpstr> 9 Response: </vt:lpstr>
      <vt:lpstr>10: What is the name of the pale young gentleman?</vt:lpstr>
      <vt:lpstr> 10 Response: </vt:lpstr>
      <vt:lpstr>11: </vt:lpstr>
      <vt:lpstr>11 Response: </vt:lpstr>
      <vt:lpstr>12: </vt:lpstr>
      <vt:lpstr>12 Response: </vt:lpstr>
      <vt:lpstr>13: </vt:lpstr>
      <vt:lpstr>13 Response: </vt:lpstr>
      <vt:lpstr>14: </vt:lpstr>
      <vt:lpstr>14 Response: </vt:lpstr>
      <vt:lpstr>15: </vt:lpstr>
      <vt:lpstr>15 Response: </vt:lpstr>
      <vt:lpstr>16: </vt:lpstr>
      <vt:lpstr>16 Response: </vt:lpstr>
      <vt:lpstr>17: </vt:lpstr>
      <vt:lpstr>17 Response: </vt:lpstr>
      <vt:lpstr>18: </vt:lpstr>
      <vt:lpstr>18 Response: </vt:lpstr>
      <vt:lpstr>19: </vt:lpstr>
      <vt:lpstr>19 Response: </vt:lpstr>
      <vt:lpstr>20: </vt:lpstr>
      <vt:lpstr>20 Response: </vt:lpstr>
      <vt:lpstr>VOCABULARY</vt:lpstr>
      <vt:lpstr>21: </vt:lpstr>
      <vt:lpstr>21 Response: </vt:lpstr>
      <vt:lpstr>22: </vt:lpstr>
      <vt:lpstr>22 Response: </vt:lpstr>
      <vt:lpstr>23: </vt:lpstr>
      <vt:lpstr>23 Response: </vt:lpstr>
      <vt:lpstr>24: </vt:lpstr>
      <vt:lpstr>24 Response: </vt:lpstr>
      <vt:lpstr>25: </vt:lpstr>
      <vt:lpstr>25 Response: </vt:lpstr>
      <vt:lpstr>26: </vt:lpstr>
      <vt:lpstr>26 Response: </vt:lpstr>
      <vt:lpstr>27: </vt:lpstr>
      <vt:lpstr>27 Response: </vt:lpstr>
      <vt:lpstr>28: </vt:lpstr>
      <vt:lpstr>28 Response: </vt:lpstr>
      <vt:lpstr>29: </vt:lpstr>
      <vt:lpstr>29 Response: </vt:lpstr>
      <vt:lpstr>30: </vt:lpstr>
      <vt:lpstr>30 Response: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Dawson</dc:creator>
  <cp:lastModifiedBy>Rachel Webster</cp:lastModifiedBy>
  <cp:revision>26</cp:revision>
  <cp:lastPrinted>2022-05-09T08:25:47Z</cp:lastPrinted>
  <dcterms:created xsi:type="dcterms:W3CDTF">2020-05-05T09:01:25Z</dcterms:created>
  <dcterms:modified xsi:type="dcterms:W3CDTF">2024-04-12T13:30:44Z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0x01010002FB583B9BF3E34E8FD894F6DBEAD296</vt:lpwstr>
  </property>
  <property fmtid="{D5CDD505-2E9C-101B-9397-08002B2CF9AE}" pid="3" name="Order">
    <vt:r8>12568000</vt:r8>
  </property>
</Properties>
</file>